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Bellota Text"/>
      <p:regular r:id="rId24"/>
      <p:bold r:id="rId25"/>
      <p:italic r:id="rId26"/>
      <p:boldItalic r:id="rId27"/>
    </p:embeddedFont>
    <p:embeddedFont>
      <p:font typeface="Montserrat"/>
      <p:regular r:id="rId28"/>
      <p:bold r:id="rId29"/>
      <p:italic r:id="rId30"/>
      <p:boldItalic r:id="rId31"/>
    </p:embeddedFont>
    <p:embeddedFont>
      <p:font typeface="Bebas Neue"/>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54">
          <p15:clr>
            <a:srgbClr val="9AA0A6"/>
          </p15:clr>
        </p15:guide>
        <p15:guide id="2" pos="530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4"/>
        <p:guide pos="530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BellotaText-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ellotaText-italic.fntdata"/><Relationship Id="rId25" Type="http://schemas.openxmlformats.org/officeDocument/2006/relationships/font" Target="fonts/BellotaText-bold.fntdata"/><Relationship Id="rId28" Type="http://schemas.openxmlformats.org/officeDocument/2006/relationships/font" Target="fonts/Montserrat-regular.fntdata"/><Relationship Id="rId27" Type="http://schemas.openxmlformats.org/officeDocument/2006/relationships/font" Target="fonts/BellotaTex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BebasNeue-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8" name="Google Shape;123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Cr: Arin Faruque for qs and as</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t/>
            </a:r>
            <a:endParaRPr/>
          </a:p>
          <a:p>
            <a:pPr indent="0" lvl="0" marL="0" rtl="0" algn="l">
              <a:spcBef>
                <a:spcPts val="0"/>
              </a:spcBef>
              <a:spcAft>
                <a:spcPts val="0"/>
              </a:spcAft>
              <a:buClr>
                <a:srgbClr val="000000"/>
              </a:buClr>
              <a:buSzPts val="1400"/>
              <a:buFont typeface="Arial"/>
              <a:buNone/>
            </a:pPr>
            <a:r>
              <a:rPr lang="en"/>
              <a:t>Shout-outs to Jett, Sanaa, and Ebony! (Evening)</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6" name="Google Shape;133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3" name="Google Shape;134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9" name="Google Shape;134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155d977e40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6" name="Google Shape;1356;g155d977e40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155d977e4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155d977e4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155d977e40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155d977e40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155d977e40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9" name="Google Shape;1379;g155d977e40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g155d977e40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6" name="Google Shape;1386;g155d977e40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155d977e40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3" name="Google Shape;1393;g155d977e40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6" name="Google Shape;124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0" name="Google Shape;12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6" name="Google Shape;129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4" name="Google Shape;130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0" name="Google Shape;13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7" name="Google Shape;131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3" name="Google Shape;13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0" name="Google Shape;133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6.png"/><Relationship Id="rId6"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0" l="0" r="0" t="0"/>
          <a:stretch/>
        </p:blipFill>
        <p:spPr>
          <a:xfrm>
            <a:off x="0" y="0"/>
            <a:ext cx="9144000" cy="5143500"/>
          </a:xfrm>
          <a:prstGeom prst="rect">
            <a:avLst/>
          </a:prstGeom>
          <a:noFill/>
          <a:ln>
            <a:noFill/>
          </a:ln>
        </p:spPr>
      </p:pic>
      <p:grpSp>
        <p:nvGrpSpPr>
          <p:cNvPr id="10" name="Google Shape;10;p2"/>
          <p:cNvGrpSpPr/>
          <p:nvPr/>
        </p:nvGrpSpPr>
        <p:grpSpPr>
          <a:xfrm>
            <a:off x="550593" y="412645"/>
            <a:ext cx="8043879" cy="4318941"/>
            <a:chOff x="372900" y="317225"/>
            <a:chExt cx="8399164" cy="4509701"/>
          </a:xfrm>
        </p:grpSpPr>
        <p:sp>
          <p:nvSpPr>
            <p:cNvPr id="11" name="Google Shape;11;p2"/>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 name="Google Shape;12;p2"/>
            <p:cNvGrpSpPr/>
            <p:nvPr/>
          </p:nvGrpSpPr>
          <p:grpSpPr>
            <a:xfrm>
              <a:off x="372900" y="317424"/>
              <a:ext cx="8399164" cy="4509502"/>
              <a:chOff x="-75" y="-4650"/>
              <a:chExt cx="9155400" cy="5153127"/>
            </a:xfrm>
          </p:grpSpPr>
          <p:cxnSp>
            <p:nvCxnSpPr>
              <p:cNvPr id="13" name="Google Shape;13;p2"/>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4" name="Google Shape;14;p2"/>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5" name="Google Shape;15;p2"/>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6" name="Google Shape;16;p2"/>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17" name="Google Shape;17;p2"/>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18" name="Google Shape;18;p2"/>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9" name="Google Shape;19;p2"/>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20" name="Google Shape;20;p2"/>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1" name="Google Shape;21;p2"/>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22" name="Google Shape;22;p2"/>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3" name="Google Shape;23;p2"/>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24" name="Google Shape;24;p2"/>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5" name="Google Shape;25;p2"/>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6" name="Google Shape;26;p2"/>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7" name="Google Shape;27;p2"/>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8" name="Google Shape;28;p2"/>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9" name="Google Shape;29;p2"/>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30" name="Google Shape;30;p2"/>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1" name="Google Shape;31;p2"/>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2" name="Google Shape;32;p2"/>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3" name="Google Shape;33;p2"/>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4" name="Google Shape;34;p2"/>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35" name="Google Shape;35;p2"/>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36" name="Google Shape;36;p2"/>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37" name="Google Shape;37;p2"/>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38" name="Google Shape;38;p2"/>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39" name="Google Shape;39;p2"/>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40" name="Google Shape;40;p2"/>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41" name="Google Shape;41;p2"/>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42" name="Google Shape;42;p2"/>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43" name="Google Shape;43;p2"/>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44" name="Google Shape;44;p2"/>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45" name="Google Shape;45;p2"/>
          <p:cNvSpPr txBox="1"/>
          <p:nvPr>
            <p:ph type="ctrTitle"/>
          </p:nvPr>
        </p:nvSpPr>
        <p:spPr>
          <a:xfrm>
            <a:off x="1977225" y="1668000"/>
            <a:ext cx="5190600" cy="15906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rgbClr val="191919"/>
              </a:buClr>
              <a:buSzPts val="5200"/>
              <a:buNone/>
              <a:defRPr sz="3100">
                <a:solidFill>
                  <a:srgbClr val="191919"/>
                </a:solidFill>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46" name="Google Shape;46;p2"/>
          <p:cNvSpPr txBox="1"/>
          <p:nvPr>
            <p:ph idx="1" type="subTitle"/>
          </p:nvPr>
        </p:nvSpPr>
        <p:spPr>
          <a:xfrm>
            <a:off x="2393213" y="3411900"/>
            <a:ext cx="4359000" cy="40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pic>
        <p:nvPicPr>
          <p:cNvPr id="47" name="Google Shape;47;p2"/>
          <p:cNvPicPr preferRelativeResize="0"/>
          <p:nvPr/>
        </p:nvPicPr>
        <p:blipFill rotWithShape="1">
          <a:blip r:embed="rId3">
            <a:alphaModFix/>
          </a:blip>
          <a:srcRect b="62117" l="0" r="88584" t="23075"/>
          <a:stretch/>
        </p:blipFill>
        <p:spPr>
          <a:xfrm>
            <a:off x="6301825" y="4392400"/>
            <a:ext cx="261627" cy="339173"/>
          </a:xfrm>
          <a:prstGeom prst="rect">
            <a:avLst/>
          </a:prstGeom>
          <a:noFill/>
          <a:ln>
            <a:noFill/>
          </a:ln>
        </p:spPr>
      </p:pic>
      <p:pic>
        <p:nvPicPr>
          <p:cNvPr id="48" name="Google Shape;48;p2"/>
          <p:cNvPicPr preferRelativeResize="0"/>
          <p:nvPr/>
        </p:nvPicPr>
        <p:blipFill rotWithShape="1">
          <a:blip r:embed="rId3">
            <a:alphaModFix/>
          </a:blip>
          <a:srcRect b="45104" l="9958" r="80549" t="40088"/>
          <a:stretch/>
        </p:blipFill>
        <p:spPr>
          <a:xfrm>
            <a:off x="771175" y="2158225"/>
            <a:ext cx="261627" cy="407936"/>
          </a:xfrm>
          <a:prstGeom prst="rect">
            <a:avLst/>
          </a:prstGeom>
          <a:noFill/>
          <a:ln>
            <a:noFill/>
          </a:ln>
        </p:spPr>
      </p:pic>
      <p:pic>
        <p:nvPicPr>
          <p:cNvPr id="49" name="Google Shape;49;p2"/>
          <p:cNvPicPr preferRelativeResize="0"/>
          <p:nvPr/>
        </p:nvPicPr>
        <p:blipFill rotWithShape="1">
          <a:blip r:embed="rId3">
            <a:alphaModFix/>
          </a:blip>
          <a:srcRect b="62117" l="0" r="88584" t="23075"/>
          <a:stretch/>
        </p:blipFill>
        <p:spPr>
          <a:xfrm>
            <a:off x="2131600" y="928250"/>
            <a:ext cx="261627" cy="339173"/>
          </a:xfrm>
          <a:prstGeom prst="rect">
            <a:avLst/>
          </a:prstGeom>
          <a:noFill/>
          <a:ln>
            <a:noFill/>
          </a:ln>
        </p:spPr>
      </p:pic>
      <p:pic>
        <p:nvPicPr>
          <p:cNvPr id="50" name="Google Shape;50;p2"/>
          <p:cNvPicPr preferRelativeResize="0"/>
          <p:nvPr/>
        </p:nvPicPr>
        <p:blipFill rotWithShape="1">
          <a:blip r:embed="rId3">
            <a:alphaModFix/>
          </a:blip>
          <a:srcRect b="55558" l="88583" r="0" t="31185"/>
          <a:stretch/>
        </p:blipFill>
        <p:spPr>
          <a:xfrm>
            <a:off x="8209150" y="2026199"/>
            <a:ext cx="261627" cy="303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3" name="Shape 413"/>
        <p:cNvGrpSpPr/>
        <p:nvPr/>
      </p:nvGrpSpPr>
      <p:grpSpPr>
        <a:xfrm>
          <a:off x="0" y="0"/>
          <a:ext cx="0" cy="0"/>
          <a:chOff x="0" y="0"/>
          <a:chExt cx="0" cy="0"/>
        </a:xfrm>
      </p:grpSpPr>
      <p:grpSp>
        <p:nvGrpSpPr>
          <p:cNvPr id="414" name="Google Shape;414;p11"/>
          <p:cNvGrpSpPr/>
          <p:nvPr/>
        </p:nvGrpSpPr>
        <p:grpSpPr>
          <a:xfrm>
            <a:off x="128550" y="126893"/>
            <a:ext cx="8887995" cy="4890320"/>
            <a:chOff x="372900" y="317225"/>
            <a:chExt cx="8399164" cy="4509701"/>
          </a:xfrm>
        </p:grpSpPr>
        <p:sp>
          <p:nvSpPr>
            <p:cNvPr id="415" name="Google Shape;415;p11"/>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6" name="Google Shape;416;p11"/>
            <p:cNvGrpSpPr/>
            <p:nvPr/>
          </p:nvGrpSpPr>
          <p:grpSpPr>
            <a:xfrm>
              <a:off x="372900" y="317424"/>
              <a:ext cx="8399164" cy="4509502"/>
              <a:chOff x="-75" y="-4650"/>
              <a:chExt cx="9155400" cy="5153127"/>
            </a:xfrm>
          </p:grpSpPr>
          <p:cxnSp>
            <p:nvCxnSpPr>
              <p:cNvPr id="417" name="Google Shape;417;p11"/>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18" name="Google Shape;418;p11"/>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419" name="Google Shape;419;p11"/>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20" name="Google Shape;420;p11"/>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421" name="Google Shape;421;p11"/>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422" name="Google Shape;422;p11"/>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23" name="Google Shape;423;p11"/>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424" name="Google Shape;424;p11"/>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25" name="Google Shape;425;p11"/>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426" name="Google Shape;426;p11"/>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27" name="Google Shape;427;p11"/>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428" name="Google Shape;428;p11"/>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29" name="Google Shape;429;p11"/>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430" name="Google Shape;430;p11"/>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31" name="Google Shape;431;p11"/>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432" name="Google Shape;432;p11"/>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33" name="Google Shape;433;p11"/>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434" name="Google Shape;434;p11"/>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435" name="Google Shape;435;p11"/>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36" name="Google Shape;436;p11"/>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437" name="Google Shape;437;p11"/>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38" name="Google Shape;438;p11"/>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439" name="Google Shape;439;p11"/>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440" name="Google Shape;440;p11"/>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441" name="Google Shape;441;p11"/>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442" name="Google Shape;442;p11"/>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443" name="Google Shape;443;p11"/>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444" name="Google Shape;444;p11"/>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445" name="Google Shape;445;p11"/>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446" name="Google Shape;446;p11"/>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447" name="Google Shape;447;p11"/>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448" name="Google Shape;448;p11"/>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449" name="Google Shape;449;p11"/>
          <p:cNvSpPr txBox="1"/>
          <p:nvPr>
            <p:ph idx="1" type="subTitle"/>
          </p:nvPr>
        </p:nvSpPr>
        <p:spPr>
          <a:xfrm>
            <a:off x="1532381" y="3222050"/>
            <a:ext cx="2424300" cy="52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b="1" sz="2500">
                <a:solidFill>
                  <a:schemeClr val="accent3"/>
                </a:solidFill>
                <a:latin typeface="Montserrat"/>
                <a:ea typeface="Montserrat"/>
                <a:cs typeface="Montserrat"/>
                <a:sym typeface="Montserrat"/>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450" name="Google Shape;450;p11"/>
          <p:cNvSpPr txBox="1"/>
          <p:nvPr>
            <p:ph idx="2" type="subTitle"/>
          </p:nvPr>
        </p:nvSpPr>
        <p:spPr>
          <a:xfrm>
            <a:off x="5187306" y="3222050"/>
            <a:ext cx="2424300" cy="52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b="1" sz="2500">
                <a:solidFill>
                  <a:schemeClr val="accent3"/>
                </a:solidFill>
                <a:latin typeface="Montserrat"/>
                <a:ea typeface="Montserrat"/>
                <a:cs typeface="Montserrat"/>
                <a:sym typeface="Montserrat"/>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451" name="Google Shape;451;p11"/>
          <p:cNvSpPr txBox="1"/>
          <p:nvPr>
            <p:ph idx="3" type="subTitle"/>
          </p:nvPr>
        </p:nvSpPr>
        <p:spPr>
          <a:xfrm>
            <a:off x="1532381" y="3670257"/>
            <a:ext cx="2424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2" name="Google Shape;452;p11"/>
          <p:cNvSpPr txBox="1"/>
          <p:nvPr>
            <p:ph idx="4" type="subTitle"/>
          </p:nvPr>
        </p:nvSpPr>
        <p:spPr>
          <a:xfrm>
            <a:off x="5187306" y="3670257"/>
            <a:ext cx="2424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3" name="Google Shape;453;p11"/>
          <p:cNvSpPr txBox="1"/>
          <p:nvPr>
            <p:ph type="title"/>
          </p:nvPr>
        </p:nvSpPr>
        <p:spPr>
          <a:xfrm>
            <a:off x="720000" y="5212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454" name="Google Shape;454;p11"/>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455" name="Google Shape;455;p11"/>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456" name="Google Shape;456;p11"/>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457" name="Google Shape;457;p11"/>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458" name="Google Shape;458;p11"/>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459" name="Google Shape;459;p11"/>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0" name="Shape 460"/>
        <p:cNvGrpSpPr/>
        <p:nvPr/>
      </p:nvGrpSpPr>
      <p:grpSpPr>
        <a:xfrm>
          <a:off x="0" y="0"/>
          <a:ext cx="0" cy="0"/>
          <a:chOff x="0" y="0"/>
          <a:chExt cx="0" cy="0"/>
        </a:xfrm>
      </p:grpSpPr>
      <p:grpSp>
        <p:nvGrpSpPr>
          <p:cNvPr id="461" name="Google Shape;461;p12"/>
          <p:cNvGrpSpPr/>
          <p:nvPr/>
        </p:nvGrpSpPr>
        <p:grpSpPr>
          <a:xfrm>
            <a:off x="128550" y="126893"/>
            <a:ext cx="8887995" cy="4890320"/>
            <a:chOff x="372900" y="317225"/>
            <a:chExt cx="8399164" cy="4509701"/>
          </a:xfrm>
        </p:grpSpPr>
        <p:sp>
          <p:nvSpPr>
            <p:cNvPr id="462" name="Google Shape;462;p12"/>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3" name="Google Shape;463;p12"/>
            <p:cNvGrpSpPr/>
            <p:nvPr/>
          </p:nvGrpSpPr>
          <p:grpSpPr>
            <a:xfrm>
              <a:off x="372900" y="317424"/>
              <a:ext cx="8399164" cy="4509502"/>
              <a:chOff x="-75" y="-4650"/>
              <a:chExt cx="9155400" cy="5153127"/>
            </a:xfrm>
          </p:grpSpPr>
          <p:cxnSp>
            <p:nvCxnSpPr>
              <p:cNvPr id="464" name="Google Shape;464;p12"/>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65" name="Google Shape;465;p12"/>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466" name="Google Shape;466;p12"/>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67" name="Google Shape;467;p12"/>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468" name="Google Shape;468;p12"/>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469" name="Google Shape;469;p12"/>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70" name="Google Shape;470;p12"/>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471" name="Google Shape;471;p12"/>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72" name="Google Shape;472;p12"/>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473" name="Google Shape;473;p12"/>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74" name="Google Shape;474;p12"/>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475" name="Google Shape;475;p12"/>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76" name="Google Shape;476;p12"/>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477" name="Google Shape;477;p12"/>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78" name="Google Shape;478;p12"/>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479" name="Google Shape;479;p12"/>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80" name="Google Shape;480;p12"/>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481" name="Google Shape;481;p12"/>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482" name="Google Shape;482;p12"/>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83" name="Google Shape;483;p12"/>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484" name="Google Shape;484;p12"/>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85" name="Google Shape;485;p12"/>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486" name="Google Shape;486;p12"/>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487" name="Google Shape;487;p12"/>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488" name="Google Shape;488;p12"/>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489" name="Google Shape;489;p12"/>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490" name="Google Shape;490;p12"/>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491" name="Google Shape;491;p12"/>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492" name="Google Shape;492;p12"/>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493" name="Google Shape;493;p12"/>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494" name="Google Shape;494;p12"/>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495" name="Google Shape;495;p12"/>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496" name="Google Shape;496;p12"/>
          <p:cNvSpPr txBox="1"/>
          <p:nvPr>
            <p:ph type="title"/>
          </p:nvPr>
        </p:nvSpPr>
        <p:spPr>
          <a:xfrm>
            <a:off x="720000" y="5212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497" name="Google Shape;497;p12"/>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498" name="Google Shape;498;p12"/>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499" name="Google Shape;499;p12"/>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500" name="Google Shape;500;p12"/>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pic>
        <p:nvPicPr>
          <p:cNvPr id="501" name="Google Shape;501;p12"/>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502" name="Google Shape;502;p12"/>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503" name="Google Shape;503;p12"/>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504" name="Google Shape;504;p12"/>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505" name="Google Shape;505;p12"/>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506" name="Google Shape;506;p12"/>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507" name="Google Shape;507;p12"/>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508" name="Google Shape;508;p12"/>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9" name="Shape 509"/>
        <p:cNvGrpSpPr/>
        <p:nvPr/>
      </p:nvGrpSpPr>
      <p:grpSpPr>
        <a:xfrm>
          <a:off x="0" y="0"/>
          <a:ext cx="0" cy="0"/>
          <a:chOff x="0" y="0"/>
          <a:chExt cx="0" cy="0"/>
        </a:xfrm>
      </p:grpSpPr>
      <p:grpSp>
        <p:nvGrpSpPr>
          <p:cNvPr id="510" name="Google Shape;510;p13"/>
          <p:cNvGrpSpPr/>
          <p:nvPr/>
        </p:nvGrpSpPr>
        <p:grpSpPr>
          <a:xfrm>
            <a:off x="372900" y="317225"/>
            <a:ext cx="8399164" cy="4509701"/>
            <a:chOff x="372900" y="317225"/>
            <a:chExt cx="8399164" cy="4509701"/>
          </a:xfrm>
        </p:grpSpPr>
        <p:sp>
          <p:nvSpPr>
            <p:cNvPr id="511" name="Google Shape;511;p13"/>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2" name="Google Shape;512;p13"/>
            <p:cNvGrpSpPr/>
            <p:nvPr/>
          </p:nvGrpSpPr>
          <p:grpSpPr>
            <a:xfrm>
              <a:off x="372900" y="317424"/>
              <a:ext cx="8399164" cy="4509502"/>
              <a:chOff x="-75" y="-4650"/>
              <a:chExt cx="9155400" cy="5153127"/>
            </a:xfrm>
          </p:grpSpPr>
          <p:cxnSp>
            <p:nvCxnSpPr>
              <p:cNvPr id="513" name="Google Shape;513;p13"/>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14" name="Google Shape;514;p13"/>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515" name="Google Shape;515;p13"/>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16" name="Google Shape;516;p13"/>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517" name="Google Shape;517;p13"/>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518" name="Google Shape;518;p13"/>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19" name="Google Shape;519;p13"/>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520" name="Google Shape;520;p13"/>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21" name="Google Shape;521;p13"/>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522" name="Google Shape;522;p13"/>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23" name="Google Shape;523;p13"/>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524" name="Google Shape;524;p13"/>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25" name="Google Shape;525;p13"/>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526" name="Google Shape;526;p13"/>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27" name="Google Shape;527;p13"/>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528" name="Google Shape;528;p13"/>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29" name="Google Shape;529;p13"/>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530" name="Google Shape;530;p13"/>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531" name="Google Shape;531;p13"/>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32" name="Google Shape;532;p13"/>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533" name="Google Shape;533;p13"/>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34" name="Google Shape;534;p13"/>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535" name="Google Shape;535;p13"/>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536" name="Google Shape;536;p13"/>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537" name="Google Shape;537;p13"/>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538" name="Google Shape;538;p13"/>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539" name="Google Shape;539;p13"/>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540" name="Google Shape;540;p13"/>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541" name="Google Shape;541;p13"/>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542" name="Google Shape;542;p13"/>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543" name="Google Shape;543;p13"/>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544" name="Google Shape;544;p13"/>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545" name="Google Shape;545;p13"/>
          <p:cNvSpPr txBox="1"/>
          <p:nvPr>
            <p:ph type="title"/>
          </p:nvPr>
        </p:nvSpPr>
        <p:spPr>
          <a:xfrm>
            <a:off x="1388100" y="1307100"/>
            <a:ext cx="63678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6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pic>
        <p:nvPicPr>
          <p:cNvPr id="546" name="Google Shape;546;p13"/>
          <p:cNvPicPr preferRelativeResize="0"/>
          <p:nvPr/>
        </p:nvPicPr>
        <p:blipFill rotWithShape="1">
          <a:blip r:embed="rId2">
            <a:alphaModFix/>
          </a:blip>
          <a:srcRect b="62117" l="0" r="88584" t="23075"/>
          <a:stretch/>
        </p:blipFill>
        <p:spPr>
          <a:xfrm>
            <a:off x="7519350" y="967925"/>
            <a:ext cx="261627" cy="339173"/>
          </a:xfrm>
          <a:prstGeom prst="rect">
            <a:avLst/>
          </a:prstGeom>
          <a:noFill/>
          <a:ln>
            <a:noFill/>
          </a:ln>
        </p:spPr>
      </p:pic>
      <p:pic>
        <p:nvPicPr>
          <p:cNvPr id="547" name="Google Shape;547;p13"/>
          <p:cNvPicPr preferRelativeResize="0"/>
          <p:nvPr/>
        </p:nvPicPr>
        <p:blipFill rotWithShape="1">
          <a:blip r:embed="rId2">
            <a:alphaModFix/>
          </a:blip>
          <a:srcRect b="55558" l="88583" r="0" t="31185"/>
          <a:stretch/>
        </p:blipFill>
        <p:spPr>
          <a:xfrm>
            <a:off x="1152675" y="3939224"/>
            <a:ext cx="261627" cy="303626"/>
          </a:xfrm>
          <a:prstGeom prst="rect">
            <a:avLst/>
          </a:prstGeom>
          <a:noFill/>
          <a:ln>
            <a:noFill/>
          </a:ln>
        </p:spPr>
      </p:pic>
      <p:pic>
        <p:nvPicPr>
          <p:cNvPr id="548" name="Google Shape;548;p13"/>
          <p:cNvPicPr preferRelativeResize="0"/>
          <p:nvPr/>
        </p:nvPicPr>
        <p:blipFill rotWithShape="1">
          <a:blip r:embed="rId2">
            <a:alphaModFix/>
          </a:blip>
          <a:srcRect b="45104" l="9958" r="80549" t="40088"/>
          <a:stretch/>
        </p:blipFill>
        <p:spPr>
          <a:xfrm>
            <a:off x="7995525" y="1148325"/>
            <a:ext cx="261627" cy="407936"/>
          </a:xfrm>
          <a:prstGeom prst="rect">
            <a:avLst/>
          </a:prstGeom>
          <a:noFill/>
          <a:ln>
            <a:noFill/>
          </a:ln>
        </p:spPr>
      </p:pic>
      <p:pic>
        <p:nvPicPr>
          <p:cNvPr id="549" name="Google Shape;549;p13"/>
          <p:cNvPicPr preferRelativeResize="0"/>
          <p:nvPr/>
        </p:nvPicPr>
        <p:blipFill rotWithShape="1">
          <a:blip r:embed="rId2">
            <a:alphaModFix/>
          </a:blip>
          <a:srcRect b="62117" l="0" r="88584" t="23075"/>
          <a:stretch/>
        </p:blipFill>
        <p:spPr>
          <a:xfrm>
            <a:off x="1329025" y="3450800"/>
            <a:ext cx="261627" cy="339173"/>
          </a:xfrm>
          <a:prstGeom prst="rect">
            <a:avLst/>
          </a:prstGeom>
          <a:noFill/>
          <a:ln>
            <a:noFill/>
          </a:ln>
        </p:spPr>
      </p:pic>
      <p:pic>
        <p:nvPicPr>
          <p:cNvPr id="550" name="Google Shape;550;p13"/>
          <p:cNvPicPr preferRelativeResize="0"/>
          <p:nvPr/>
        </p:nvPicPr>
        <p:blipFill rotWithShape="1">
          <a:blip r:embed="rId3">
            <a:alphaModFix/>
          </a:blip>
          <a:srcRect b="68473" l="86859" r="0" t="20960"/>
          <a:stretch/>
        </p:blipFill>
        <p:spPr>
          <a:xfrm>
            <a:off x="1745075" y="4026275"/>
            <a:ext cx="293228" cy="235651"/>
          </a:xfrm>
          <a:prstGeom prst="rect">
            <a:avLst/>
          </a:prstGeom>
          <a:noFill/>
          <a:ln>
            <a:noFill/>
          </a:ln>
        </p:spPr>
      </p:pic>
      <p:pic>
        <p:nvPicPr>
          <p:cNvPr id="551" name="Google Shape;551;p13"/>
          <p:cNvPicPr preferRelativeResize="0"/>
          <p:nvPr/>
        </p:nvPicPr>
        <p:blipFill rotWithShape="1">
          <a:blip r:embed="rId3">
            <a:alphaModFix/>
          </a:blip>
          <a:srcRect b="68473" l="86859" r="0" t="20960"/>
          <a:stretch/>
        </p:blipFill>
        <p:spPr>
          <a:xfrm>
            <a:off x="7580575" y="1578900"/>
            <a:ext cx="293228" cy="2356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2" name="Shape 552"/>
        <p:cNvGrpSpPr/>
        <p:nvPr/>
      </p:nvGrpSpPr>
      <p:grpSpPr>
        <a:xfrm>
          <a:off x="0" y="0"/>
          <a:ext cx="0" cy="0"/>
          <a:chOff x="0" y="0"/>
          <a:chExt cx="0" cy="0"/>
        </a:xfrm>
      </p:grpSpPr>
      <p:grpSp>
        <p:nvGrpSpPr>
          <p:cNvPr id="553" name="Google Shape;553;p14"/>
          <p:cNvGrpSpPr/>
          <p:nvPr/>
        </p:nvGrpSpPr>
        <p:grpSpPr>
          <a:xfrm>
            <a:off x="372900" y="317225"/>
            <a:ext cx="8399164" cy="4509701"/>
            <a:chOff x="372900" y="317225"/>
            <a:chExt cx="8399164" cy="4509701"/>
          </a:xfrm>
        </p:grpSpPr>
        <p:sp>
          <p:nvSpPr>
            <p:cNvPr id="554" name="Google Shape;554;p14"/>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5" name="Google Shape;555;p14"/>
            <p:cNvGrpSpPr/>
            <p:nvPr/>
          </p:nvGrpSpPr>
          <p:grpSpPr>
            <a:xfrm>
              <a:off x="372900" y="317424"/>
              <a:ext cx="8399164" cy="4509502"/>
              <a:chOff x="-75" y="-4650"/>
              <a:chExt cx="9155400" cy="5153127"/>
            </a:xfrm>
          </p:grpSpPr>
          <p:cxnSp>
            <p:nvCxnSpPr>
              <p:cNvPr id="556" name="Google Shape;556;p14"/>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57" name="Google Shape;557;p14"/>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558" name="Google Shape;558;p14"/>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59" name="Google Shape;559;p14"/>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560" name="Google Shape;560;p14"/>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561" name="Google Shape;561;p14"/>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62" name="Google Shape;562;p14"/>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563" name="Google Shape;563;p14"/>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64" name="Google Shape;564;p14"/>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565" name="Google Shape;565;p14"/>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66" name="Google Shape;566;p14"/>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567" name="Google Shape;567;p14"/>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68" name="Google Shape;568;p14"/>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569" name="Google Shape;569;p14"/>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70" name="Google Shape;570;p14"/>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571" name="Google Shape;571;p14"/>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72" name="Google Shape;572;p14"/>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573" name="Google Shape;573;p14"/>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574" name="Google Shape;574;p14"/>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75" name="Google Shape;575;p14"/>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576" name="Google Shape;576;p14"/>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77" name="Google Shape;577;p14"/>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578" name="Google Shape;578;p14"/>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579" name="Google Shape;579;p14"/>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580" name="Google Shape;580;p14"/>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581" name="Google Shape;581;p14"/>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582" name="Google Shape;582;p14"/>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583" name="Google Shape;583;p14"/>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584" name="Google Shape;584;p14"/>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585" name="Google Shape;585;p14"/>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586" name="Google Shape;586;p14"/>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587" name="Google Shape;587;p14"/>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588" name="Google Shape;588;p14"/>
          <p:cNvSpPr txBox="1"/>
          <p:nvPr>
            <p:ph type="title"/>
          </p:nvPr>
        </p:nvSpPr>
        <p:spPr>
          <a:xfrm>
            <a:off x="2241450" y="1710425"/>
            <a:ext cx="46611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89" name="Google Shape;589;p14"/>
          <p:cNvSpPr txBox="1"/>
          <p:nvPr>
            <p:ph idx="1" type="subTitle"/>
          </p:nvPr>
        </p:nvSpPr>
        <p:spPr>
          <a:xfrm>
            <a:off x="2241450" y="2666260"/>
            <a:ext cx="4661100" cy="76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pic>
        <p:nvPicPr>
          <p:cNvPr id="590" name="Google Shape;590;p14"/>
          <p:cNvPicPr preferRelativeResize="0"/>
          <p:nvPr/>
        </p:nvPicPr>
        <p:blipFill rotWithShape="1">
          <a:blip r:embed="rId2">
            <a:alphaModFix/>
          </a:blip>
          <a:srcRect b="55558" l="88583" r="0" t="31185"/>
          <a:stretch/>
        </p:blipFill>
        <p:spPr>
          <a:xfrm>
            <a:off x="744800" y="4211174"/>
            <a:ext cx="261627" cy="303626"/>
          </a:xfrm>
          <a:prstGeom prst="rect">
            <a:avLst/>
          </a:prstGeom>
          <a:noFill/>
          <a:ln>
            <a:noFill/>
          </a:ln>
        </p:spPr>
      </p:pic>
      <p:pic>
        <p:nvPicPr>
          <p:cNvPr id="591" name="Google Shape;591;p14"/>
          <p:cNvPicPr preferRelativeResize="0"/>
          <p:nvPr/>
        </p:nvPicPr>
        <p:blipFill rotWithShape="1">
          <a:blip r:embed="rId2">
            <a:alphaModFix/>
          </a:blip>
          <a:srcRect b="62117" l="0" r="88584" t="23075"/>
          <a:stretch/>
        </p:blipFill>
        <p:spPr>
          <a:xfrm>
            <a:off x="921150" y="3722750"/>
            <a:ext cx="261627" cy="339173"/>
          </a:xfrm>
          <a:prstGeom prst="rect">
            <a:avLst/>
          </a:prstGeom>
          <a:noFill/>
          <a:ln>
            <a:noFill/>
          </a:ln>
        </p:spPr>
      </p:pic>
      <p:pic>
        <p:nvPicPr>
          <p:cNvPr id="592" name="Google Shape;592;p14"/>
          <p:cNvPicPr preferRelativeResize="0"/>
          <p:nvPr/>
        </p:nvPicPr>
        <p:blipFill rotWithShape="1">
          <a:blip r:embed="rId3">
            <a:alphaModFix/>
          </a:blip>
          <a:srcRect b="68473" l="86859" r="0" t="20960"/>
          <a:stretch/>
        </p:blipFill>
        <p:spPr>
          <a:xfrm>
            <a:off x="1337200" y="4298225"/>
            <a:ext cx="293228" cy="235651"/>
          </a:xfrm>
          <a:prstGeom prst="rect">
            <a:avLst/>
          </a:prstGeom>
          <a:noFill/>
          <a:ln>
            <a:noFill/>
          </a:ln>
        </p:spPr>
      </p:pic>
      <p:pic>
        <p:nvPicPr>
          <p:cNvPr id="593" name="Google Shape;593;p14"/>
          <p:cNvPicPr preferRelativeResize="0"/>
          <p:nvPr/>
        </p:nvPicPr>
        <p:blipFill rotWithShape="1">
          <a:blip r:embed="rId2">
            <a:alphaModFix/>
          </a:blip>
          <a:srcRect b="62117" l="0" r="88584" t="23075"/>
          <a:stretch/>
        </p:blipFill>
        <p:spPr>
          <a:xfrm>
            <a:off x="8084825" y="872600"/>
            <a:ext cx="261627" cy="339173"/>
          </a:xfrm>
          <a:prstGeom prst="rect">
            <a:avLst/>
          </a:prstGeom>
          <a:noFill/>
          <a:ln>
            <a:noFill/>
          </a:ln>
        </p:spPr>
      </p:pic>
      <p:pic>
        <p:nvPicPr>
          <p:cNvPr id="594" name="Google Shape;594;p14"/>
          <p:cNvPicPr preferRelativeResize="0"/>
          <p:nvPr/>
        </p:nvPicPr>
        <p:blipFill rotWithShape="1">
          <a:blip r:embed="rId2">
            <a:alphaModFix/>
          </a:blip>
          <a:srcRect b="45104" l="9958" r="80549" t="40088"/>
          <a:stretch/>
        </p:blipFill>
        <p:spPr>
          <a:xfrm>
            <a:off x="7537825" y="1012375"/>
            <a:ext cx="261627" cy="407936"/>
          </a:xfrm>
          <a:prstGeom prst="rect">
            <a:avLst/>
          </a:prstGeom>
          <a:noFill/>
          <a:ln>
            <a:noFill/>
          </a:ln>
        </p:spPr>
      </p:pic>
      <p:pic>
        <p:nvPicPr>
          <p:cNvPr id="595" name="Google Shape;595;p14"/>
          <p:cNvPicPr preferRelativeResize="0"/>
          <p:nvPr/>
        </p:nvPicPr>
        <p:blipFill rotWithShape="1">
          <a:blip r:embed="rId3">
            <a:alphaModFix/>
          </a:blip>
          <a:srcRect b="68473" l="86859" r="0" t="20960"/>
          <a:stretch/>
        </p:blipFill>
        <p:spPr>
          <a:xfrm>
            <a:off x="8069025" y="1497625"/>
            <a:ext cx="293228" cy="2356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6" name="Shape 596"/>
        <p:cNvGrpSpPr/>
        <p:nvPr/>
      </p:nvGrpSpPr>
      <p:grpSpPr>
        <a:xfrm>
          <a:off x="0" y="0"/>
          <a:ext cx="0" cy="0"/>
          <a:chOff x="0" y="0"/>
          <a:chExt cx="0" cy="0"/>
        </a:xfrm>
      </p:grpSpPr>
      <p:sp>
        <p:nvSpPr>
          <p:cNvPr id="597" name="Google Shape;597;p15"/>
          <p:cNvSpPr txBox="1"/>
          <p:nvPr>
            <p:ph type="title"/>
          </p:nvPr>
        </p:nvSpPr>
        <p:spPr>
          <a:xfrm>
            <a:off x="720000" y="987800"/>
            <a:ext cx="47574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sz="2500">
                <a:solidFill>
                  <a:schemeClr val="lt1"/>
                </a:solidFill>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pic>
        <p:nvPicPr>
          <p:cNvPr id="598" name="Google Shape;598;p15"/>
          <p:cNvPicPr preferRelativeResize="0"/>
          <p:nvPr/>
        </p:nvPicPr>
        <p:blipFill rotWithShape="1">
          <a:blip r:embed="rId2">
            <a:alphaModFix/>
          </a:blip>
          <a:srcRect b="62117" l="0" r="88584" t="23075"/>
          <a:stretch/>
        </p:blipFill>
        <p:spPr>
          <a:xfrm>
            <a:off x="8668250" y="280675"/>
            <a:ext cx="261627" cy="339173"/>
          </a:xfrm>
          <a:prstGeom prst="rect">
            <a:avLst/>
          </a:prstGeom>
          <a:noFill/>
          <a:ln>
            <a:noFill/>
          </a:ln>
        </p:spPr>
      </p:pic>
      <p:pic>
        <p:nvPicPr>
          <p:cNvPr id="599" name="Google Shape;599;p15"/>
          <p:cNvPicPr preferRelativeResize="0"/>
          <p:nvPr/>
        </p:nvPicPr>
        <p:blipFill rotWithShape="1">
          <a:blip r:embed="rId2">
            <a:alphaModFix/>
          </a:blip>
          <a:srcRect b="55558" l="88583" r="0" t="31185"/>
          <a:stretch/>
        </p:blipFill>
        <p:spPr>
          <a:xfrm>
            <a:off x="137775" y="4691349"/>
            <a:ext cx="261627" cy="303626"/>
          </a:xfrm>
          <a:prstGeom prst="rect">
            <a:avLst/>
          </a:prstGeom>
          <a:noFill/>
          <a:ln>
            <a:noFill/>
          </a:ln>
        </p:spPr>
      </p:pic>
      <p:pic>
        <p:nvPicPr>
          <p:cNvPr id="600" name="Google Shape;600;p15"/>
          <p:cNvPicPr preferRelativeResize="0"/>
          <p:nvPr/>
        </p:nvPicPr>
        <p:blipFill rotWithShape="1">
          <a:blip r:embed="rId3">
            <a:alphaModFix/>
          </a:blip>
          <a:srcRect b="68473" l="86859" r="0" t="20960"/>
          <a:stretch/>
        </p:blipFill>
        <p:spPr>
          <a:xfrm>
            <a:off x="8604050" y="937700"/>
            <a:ext cx="293228" cy="235651"/>
          </a:xfrm>
          <a:prstGeom prst="rect">
            <a:avLst/>
          </a:prstGeom>
          <a:noFill/>
          <a:ln>
            <a:noFill/>
          </a:ln>
        </p:spPr>
      </p:pic>
      <p:pic>
        <p:nvPicPr>
          <p:cNvPr id="601" name="Google Shape;601;p15"/>
          <p:cNvPicPr preferRelativeResize="0"/>
          <p:nvPr/>
        </p:nvPicPr>
        <p:blipFill rotWithShape="1">
          <a:blip r:embed="rId2">
            <a:alphaModFix/>
          </a:blip>
          <a:srcRect b="62117" l="0" r="88584" t="23075"/>
          <a:stretch/>
        </p:blipFill>
        <p:spPr>
          <a:xfrm>
            <a:off x="314125" y="4202925"/>
            <a:ext cx="261627" cy="339173"/>
          </a:xfrm>
          <a:prstGeom prst="rect">
            <a:avLst/>
          </a:prstGeom>
          <a:noFill/>
          <a:ln>
            <a:noFill/>
          </a:ln>
        </p:spPr>
      </p:pic>
      <p:pic>
        <p:nvPicPr>
          <p:cNvPr id="602" name="Google Shape;602;p15"/>
          <p:cNvPicPr preferRelativeResize="0"/>
          <p:nvPr/>
        </p:nvPicPr>
        <p:blipFill rotWithShape="1">
          <a:blip r:embed="rId3">
            <a:alphaModFix/>
          </a:blip>
          <a:srcRect b="68473" l="86859" r="0" t="20960"/>
          <a:stretch/>
        </p:blipFill>
        <p:spPr>
          <a:xfrm>
            <a:off x="730175" y="4778400"/>
            <a:ext cx="293228" cy="235651"/>
          </a:xfrm>
          <a:prstGeom prst="rect">
            <a:avLst/>
          </a:prstGeom>
          <a:noFill/>
          <a:ln>
            <a:noFill/>
          </a:ln>
        </p:spPr>
      </p:pic>
      <p:pic>
        <p:nvPicPr>
          <p:cNvPr id="603" name="Google Shape;603;p15"/>
          <p:cNvPicPr preferRelativeResize="0"/>
          <p:nvPr/>
        </p:nvPicPr>
        <p:blipFill rotWithShape="1">
          <a:blip r:embed="rId2">
            <a:alphaModFix/>
          </a:blip>
          <a:srcRect b="45104" l="9958" r="80549" t="40088"/>
          <a:stretch/>
        </p:blipFill>
        <p:spPr>
          <a:xfrm>
            <a:off x="8161150" y="619850"/>
            <a:ext cx="261627" cy="4079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4" name="Shape 604"/>
        <p:cNvGrpSpPr/>
        <p:nvPr/>
      </p:nvGrpSpPr>
      <p:grpSpPr>
        <a:xfrm>
          <a:off x="0" y="0"/>
          <a:ext cx="0" cy="0"/>
          <a:chOff x="0" y="0"/>
          <a:chExt cx="0" cy="0"/>
        </a:xfrm>
      </p:grpSpPr>
      <p:grpSp>
        <p:nvGrpSpPr>
          <p:cNvPr id="605" name="Google Shape;605;p16"/>
          <p:cNvGrpSpPr/>
          <p:nvPr/>
        </p:nvGrpSpPr>
        <p:grpSpPr>
          <a:xfrm>
            <a:off x="372900" y="317225"/>
            <a:ext cx="8399164" cy="4509701"/>
            <a:chOff x="372900" y="317225"/>
            <a:chExt cx="8399164" cy="4509701"/>
          </a:xfrm>
        </p:grpSpPr>
        <p:sp>
          <p:nvSpPr>
            <p:cNvPr id="606" name="Google Shape;606;p16"/>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7" name="Google Shape;607;p16"/>
            <p:cNvGrpSpPr/>
            <p:nvPr/>
          </p:nvGrpSpPr>
          <p:grpSpPr>
            <a:xfrm>
              <a:off x="372900" y="317424"/>
              <a:ext cx="8399164" cy="4509502"/>
              <a:chOff x="-75" y="-4650"/>
              <a:chExt cx="9155400" cy="5153127"/>
            </a:xfrm>
          </p:grpSpPr>
          <p:cxnSp>
            <p:nvCxnSpPr>
              <p:cNvPr id="608" name="Google Shape;608;p16"/>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09" name="Google Shape;609;p16"/>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10" name="Google Shape;610;p16"/>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11" name="Google Shape;611;p16"/>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612" name="Google Shape;612;p16"/>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613" name="Google Shape;613;p16"/>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14" name="Google Shape;614;p16"/>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615" name="Google Shape;615;p16"/>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16" name="Google Shape;616;p16"/>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617" name="Google Shape;617;p16"/>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18" name="Google Shape;618;p16"/>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619" name="Google Shape;619;p16"/>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20" name="Google Shape;620;p16"/>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21" name="Google Shape;621;p16"/>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22" name="Google Shape;622;p16"/>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23" name="Google Shape;623;p16"/>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24" name="Google Shape;624;p16"/>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625" name="Google Shape;625;p16"/>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26" name="Google Shape;626;p16"/>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27" name="Google Shape;627;p16"/>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28" name="Google Shape;628;p16"/>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29" name="Google Shape;629;p16"/>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630" name="Google Shape;630;p16"/>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631" name="Google Shape;631;p16"/>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632" name="Google Shape;632;p16"/>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633" name="Google Shape;633;p16"/>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634" name="Google Shape;634;p16"/>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635" name="Google Shape;635;p16"/>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636" name="Google Shape;636;p16"/>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637" name="Google Shape;637;p16"/>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638" name="Google Shape;638;p16"/>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639" name="Google Shape;639;p16"/>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640" name="Google Shape;640;p16"/>
          <p:cNvSpPr txBox="1"/>
          <p:nvPr>
            <p:ph hasCustomPrompt="1" type="title"/>
          </p:nvPr>
        </p:nvSpPr>
        <p:spPr>
          <a:xfrm>
            <a:off x="1284488" y="1572600"/>
            <a:ext cx="6576000" cy="1511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b="1" sz="9600">
                <a:solidFill>
                  <a:schemeClr val="accent1"/>
                </a:solidFill>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641" name="Google Shape;641;p16"/>
          <p:cNvSpPr txBox="1"/>
          <p:nvPr>
            <p:ph idx="1" type="subTitle"/>
          </p:nvPr>
        </p:nvSpPr>
        <p:spPr>
          <a:xfrm>
            <a:off x="1284488" y="3083750"/>
            <a:ext cx="6576000" cy="48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pic>
        <p:nvPicPr>
          <p:cNvPr id="642" name="Google Shape;642;p16"/>
          <p:cNvPicPr preferRelativeResize="0"/>
          <p:nvPr/>
        </p:nvPicPr>
        <p:blipFill rotWithShape="1">
          <a:blip r:embed="rId2">
            <a:alphaModFix/>
          </a:blip>
          <a:srcRect b="62117" l="0" r="88584" t="23075"/>
          <a:stretch/>
        </p:blipFill>
        <p:spPr>
          <a:xfrm>
            <a:off x="7551075" y="1333050"/>
            <a:ext cx="261627" cy="339173"/>
          </a:xfrm>
          <a:prstGeom prst="rect">
            <a:avLst/>
          </a:prstGeom>
          <a:noFill/>
          <a:ln>
            <a:noFill/>
          </a:ln>
        </p:spPr>
      </p:pic>
      <p:pic>
        <p:nvPicPr>
          <p:cNvPr id="643" name="Google Shape;643;p16"/>
          <p:cNvPicPr preferRelativeResize="0"/>
          <p:nvPr/>
        </p:nvPicPr>
        <p:blipFill rotWithShape="1">
          <a:blip r:embed="rId2">
            <a:alphaModFix/>
          </a:blip>
          <a:srcRect b="55558" l="88583" r="0" t="31185"/>
          <a:stretch/>
        </p:blipFill>
        <p:spPr>
          <a:xfrm>
            <a:off x="959675" y="3316849"/>
            <a:ext cx="261627" cy="303626"/>
          </a:xfrm>
          <a:prstGeom prst="rect">
            <a:avLst/>
          </a:prstGeom>
          <a:noFill/>
          <a:ln>
            <a:noFill/>
          </a:ln>
        </p:spPr>
      </p:pic>
      <p:pic>
        <p:nvPicPr>
          <p:cNvPr id="644" name="Google Shape;644;p16"/>
          <p:cNvPicPr preferRelativeResize="0"/>
          <p:nvPr/>
        </p:nvPicPr>
        <p:blipFill rotWithShape="1">
          <a:blip r:embed="rId2">
            <a:alphaModFix/>
          </a:blip>
          <a:srcRect b="45104" l="9958" r="80549" t="40088"/>
          <a:stretch/>
        </p:blipFill>
        <p:spPr>
          <a:xfrm>
            <a:off x="6959350" y="1264300"/>
            <a:ext cx="261627" cy="407936"/>
          </a:xfrm>
          <a:prstGeom prst="rect">
            <a:avLst/>
          </a:prstGeom>
          <a:noFill/>
          <a:ln>
            <a:noFill/>
          </a:ln>
        </p:spPr>
      </p:pic>
      <p:pic>
        <p:nvPicPr>
          <p:cNvPr id="645" name="Google Shape;645;p16"/>
          <p:cNvPicPr preferRelativeResize="0"/>
          <p:nvPr/>
        </p:nvPicPr>
        <p:blipFill rotWithShape="1">
          <a:blip r:embed="rId2">
            <a:alphaModFix/>
          </a:blip>
          <a:srcRect b="62117" l="0" r="88584" t="23075"/>
          <a:stretch/>
        </p:blipFill>
        <p:spPr>
          <a:xfrm>
            <a:off x="1136025" y="2828425"/>
            <a:ext cx="261627" cy="339173"/>
          </a:xfrm>
          <a:prstGeom prst="rect">
            <a:avLst/>
          </a:prstGeom>
          <a:noFill/>
          <a:ln>
            <a:noFill/>
          </a:ln>
        </p:spPr>
      </p:pic>
      <p:pic>
        <p:nvPicPr>
          <p:cNvPr id="646" name="Google Shape;646;p16"/>
          <p:cNvPicPr preferRelativeResize="0"/>
          <p:nvPr/>
        </p:nvPicPr>
        <p:blipFill rotWithShape="1">
          <a:blip r:embed="rId3">
            <a:alphaModFix/>
          </a:blip>
          <a:srcRect b="68473" l="86859" r="0" t="20960"/>
          <a:stretch/>
        </p:blipFill>
        <p:spPr>
          <a:xfrm>
            <a:off x="1552075" y="3403900"/>
            <a:ext cx="293228" cy="235651"/>
          </a:xfrm>
          <a:prstGeom prst="rect">
            <a:avLst/>
          </a:prstGeom>
          <a:noFill/>
          <a:ln>
            <a:noFill/>
          </a:ln>
        </p:spPr>
      </p:pic>
      <p:pic>
        <p:nvPicPr>
          <p:cNvPr id="647" name="Google Shape;647;p16"/>
          <p:cNvPicPr preferRelativeResize="0"/>
          <p:nvPr/>
        </p:nvPicPr>
        <p:blipFill rotWithShape="1">
          <a:blip r:embed="rId3">
            <a:alphaModFix/>
          </a:blip>
          <a:srcRect b="68473" l="86859" r="0" t="20960"/>
          <a:stretch/>
        </p:blipFill>
        <p:spPr>
          <a:xfrm>
            <a:off x="7745600" y="1938525"/>
            <a:ext cx="293228" cy="2356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6"/>
        </a:solidFill>
      </p:bgPr>
    </p:bg>
    <p:spTree>
      <p:nvGrpSpPr>
        <p:cNvPr id="648" name="Shape 64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49" name="Shape 649"/>
        <p:cNvGrpSpPr/>
        <p:nvPr/>
      </p:nvGrpSpPr>
      <p:grpSpPr>
        <a:xfrm>
          <a:off x="0" y="0"/>
          <a:ext cx="0" cy="0"/>
          <a:chOff x="0" y="0"/>
          <a:chExt cx="0" cy="0"/>
        </a:xfrm>
      </p:grpSpPr>
      <p:grpSp>
        <p:nvGrpSpPr>
          <p:cNvPr id="650" name="Google Shape;650;p18"/>
          <p:cNvGrpSpPr/>
          <p:nvPr/>
        </p:nvGrpSpPr>
        <p:grpSpPr>
          <a:xfrm>
            <a:off x="372900" y="317225"/>
            <a:ext cx="8399164" cy="4509701"/>
            <a:chOff x="372900" y="317225"/>
            <a:chExt cx="8399164" cy="4509701"/>
          </a:xfrm>
        </p:grpSpPr>
        <p:sp>
          <p:nvSpPr>
            <p:cNvPr id="651" name="Google Shape;651;p18"/>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2" name="Google Shape;652;p18"/>
            <p:cNvGrpSpPr/>
            <p:nvPr/>
          </p:nvGrpSpPr>
          <p:grpSpPr>
            <a:xfrm>
              <a:off x="372900" y="317424"/>
              <a:ext cx="8399164" cy="4509502"/>
              <a:chOff x="-75" y="-4650"/>
              <a:chExt cx="9155400" cy="5153127"/>
            </a:xfrm>
          </p:grpSpPr>
          <p:cxnSp>
            <p:nvCxnSpPr>
              <p:cNvPr id="653" name="Google Shape;653;p18"/>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54" name="Google Shape;654;p18"/>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55" name="Google Shape;655;p18"/>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56" name="Google Shape;656;p18"/>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657" name="Google Shape;657;p18"/>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658" name="Google Shape;658;p18"/>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59" name="Google Shape;659;p18"/>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660" name="Google Shape;660;p18"/>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61" name="Google Shape;661;p18"/>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662" name="Google Shape;662;p18"/>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63" name="Google Shape;663;p18"/>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664" name="Google Shape;664;p18"/>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65" name="Google Shape;665;p18"/>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66" name="Google Shape;666;p18"/>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67" name="Google Shape;667;p18"/>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68" name="Google Shape;668;p18"/>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69" name="Google Shape;669;p18"/>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670" name="Google Shape;670;p18"/>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71" name="Google Shape;671;p18"/>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72" name="Google Shape;672;p18"/>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73" name="Google Shape;673;p18"/>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74" name="Google Shape;674;p18"/>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675" name="Google Shape;675;p18"/>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676" name="Google Shape;676;p18"/>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677" name="Google Shape;677;p18"/>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678" name="Google Shape;678;p18"/>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679" name="Google Shape;679;p18"/>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680" name="Google Shape;680;p18"/>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681" name="Google Shape;681;p18"/>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682" name="Google Shape;682;p18"/>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683" name="Google Shape;683;p18"/>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684" name="Google Shape;684;p18"/>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685" name="Google Shape;685;p18"/>
          <p:cNvSpPr txBox="1"/>
          <p:nvPr>
            <p:ph type="title"/>
          </p:nvPr>
        </p:nvSpPr>
        <p:spPr>
          <a:xfrm>
            <a:off x="2290075" y="3175950"/>
            <a:ext cx="4563900" cy="531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686" name="Google Shape;686;p18"/>
          <p:cNvSpPr txBox="1"/>
          <p:nvPr>
            <p:ph idx="1" type="subTitle"/>
          </p:nvPr>
        </p:nvSpPr>
        <p:spPr>
          <a:xfrm>
            <a:off x="1458150" y="1435650"/>
            <a:ext cx="6227700" cy="1740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pic>
        <p:nvPicPr>
          <p:cNvPr id="687" name="Google Shape;687;p18"/>
          <p:cNvPicPr preferRelativeResize="0"/>
          <p:nvPr/>
        </p:nvPicPr>
        <p:blipFill rotWithShape="1">
          <a:blip r:embed="rId2">
            <a:alphaModFix/>
          </a:blip>
          <a:srcRect b="55558" l="88583" r="0" t="31185"/>
          <a:stretch/>
        </p:blipFill>
        <p:spPr>
          <a:xfrm>
            <a:off x="8039463" y="2388199"/>
            <a:ext cx="261627" cy="303626"/>
          </a:xfrm>
          <a:prstGeom prst="rect">
            <a:avLst/>
          </a:prstGeom>
          <a:noFill/>
          <a:ln>
            <a:noFill/>
          </a:ln>
        </p:spPr>
      </p:pic>
      <p:pic>
        <p:nvPicPr>
          <p:cNvPr id="688" name="Google Shape;688;p18"/>
          <p:cNvPicPr preferRelativeResize="0"/>
          <p:nvPr/>
        </p:nvPicPr>
        <p:blipFill rotWithShape="1">
          <a:blip r:embed="rId2">
            <a:alphaModFix/>
          </a:blip>
          <a:srcRect b="45104" l="9958" r="80549" t="40088"/>
          <a:stretch/>
        </p:blipFill>
        <p:spPr>
          <a:xfrm>
            <a:off x="842900" y="2035425"/>
            <a:ext cx="261627" cy="407936"/>
          </a:xfrm>
          <a:prstGeom prst="rect">
            <a:avLst/>
          </a:prstGeom>
          <a:noFill/>
          <a:ln>
            <a:noFill/>
          </a:ln>
        </p:spPr>
      </p:pic>
      <p:pic>
        <p:nvPicPr>
          <p:cNvPr id="689" name="Google Shape;689;p18"/>
          <p:cNvPicPr preferRelativeResize="0"/>
          <p:nvPr/>
        </p:nvPicPr>
        <p:blipFill rotWithShape="1">
          <a:blip r:embed="rId2">
            <a:alphaModFix/>
          </a:blip>
          <a:srcRect b="62117" l="0" r="88584" t="23075"/>
          <a:stretch/>
        </p:blipFill>
        <p:spPr>
          <a:xfrm>
            <a:off x="1351650" y="2283975"/>
            <a:ext cx="261627" cy="339173"/>
          </a:xfrm>
          <a:prstGeom prst="rect">
            <a:avLst/>
          </a:prstGeom>
          <a:noFill/>
          <a:ln>
            <a:noFill/>
          </a:ln>
        </p:spPr>
      </p:pic>
      <p:pic>
        <p:nvPicPr>
          <p:cNvPr id="690" name="Google Shape;690;p18"/>
          <p:cNvPicPr preferRelativeResize="0"/>
          <p:nvPr/>
        </p:nvPicPr>
        <p:blipFill rotWithShape="1">
          <a:blip r:embed="rId2">
            <a:alphaModFix/>
          </a:blip>
          <a:srcRect b="62117" l="0" r="88584" t="23075"/>
          <a:stretch/>
        </p:blipFill>
        <p:spPr>
          <a:xfrm>
            <a:off x="7800300" y="2895775"/>
            <a:ext cx="261627" cy="33917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691" name="Shape 691"/>
        <p:cNvGrpSpPr/>
        <p:nvPr/>
      </p:nvGrpSpPr>
      <p:grpSpPr>
        <a:xfrm>
          <a:off x="0" y="0"/>
          <a:ext cx="0" cy="0"/>
          <a:chOff x="0" y="0"/>
          <a:chExt cx="0" cy="0"/>
        </a:xfrm>
      </p:grpSpPr>
      <p:grpSp>
        <p:nvGrpSpPr>
          <p:cNvPr id="692" name="Google Shape;692;p19"/>
          <p:cNvGrpSpPr/>
          <p:nvPr/>
        </p:nvGrpSpPr>
        <p:grpSpPr>
          <a:xfrm>
            <a:off x="372900" y="317225"/>
            <a:ext cx="8399164" cy="4509701"/>
            <a:chOff x="372900" y="317225"/>
            <a:chExt cx="8399164" cy="4509701"/>
          </a:xfrm>
        </p:grpSpPr>
        <p:sp>
          <p:nvSpPr>
            <p:cNvPr id="693" name="Google Shape;693;p19"/>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4" name="Google Shape;694;p19"/>
            <p:cNvGrpSpPr/>
            <p:nvPr/>
          </p:nvGrpSpPr>
          <p:grpSpPr>
            <a:xfrm>
              <a:off x="372900" y="317424"/>
              <a:ext cx="8399164" cy="4509502"/>
              <a:chOff x="-75" y="-4650"/>
              <a:chExt cx="9155400" cy="5153127"/>
            </a:xfrm>
          </p:grpSpPr>
          <p:cxnSp>
            <p:nvCxnSpPr>
              <p:cNvPr id="695" name="Google Shape;695;p19"/>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96" name="Google Shape;696;p19"/>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97" name="Google Shape;697;p19"/>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98" name="Google Shape;698;p19"/>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699" name="Google Shape;699;p19"/>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700" name="Google Shape;700;p19"/>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01" name="Google Shape;701;p19"/>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702" name="Google Shape;702;p19"/>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03" name="Google Shape;703;p19"/>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704" name="Google Shape;704;p19"/>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05" name="Google Shape;705;p19"/>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706" name="Google Shape;706;p19"/>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07" name="Google Shape;707;p19"/>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08" name="Google Shape;708;p19"/>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09" name="Google Shape;709;p19"/>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10" name="Google Shape;710;p19"/>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11" name="Google Shape;711;p19"/>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712" name="Google Shape;712;p19"/>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13" name="Google Shape;713;p19"/>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14" name="Google Shape;714;p19"/>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15" name="Google Shape;715;p19"/>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16" name="Google Shape;716;p19"/>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717" name="Google Shape;717;p19"/>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718" name="Google Shape;718;p19"/>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719" name="Google Shape;719;p19"/>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720" name="Google Shape;720;p19"/>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721" name="Google Shape;721;p19"/>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722" name="Google Shape;722;p19"/>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723" name="Google Shape;723;p19"/>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724" name="Google Shape;724;p19"/>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725" name="Google Shape;725;p19"/>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726" name="Google Shape;726;p19"/>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727" name="Google Shape;727;p19"/>
          <p:cNvSpPr txBox="1"/>
          <p:nvPr>
            <p:ph type="title"/>
          </p:nvPr>
        </p:nvSpPr>
        <p:spPr>
          <a:xfrm>
            <a:off x="2376125" y="2359350"/>
            <a:ext cx="60531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28" name="Google Shape;728;p19"/>
          <p:cNvSpPr txBox="1"/>
          <p:nvPr>
            <p:ph idx="2" type="title"/>
          </p:nvPr>
        </p:nvSpPr>
        <p:spPr>
          <a:xfrm>
            <a:off x="6769288" y="1517550"/>
            <a:ext cx="16596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6000"/>
              <a:buNone/>
              <a:defRPr b="1" sz="6000">
                <a:solidFill>
                  <a:schemeClr val="dk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729" name="Google Shape;729;p19"/>
          <p:cNvSpPr txBox="1"/>
          <p:nvPr>
            <p:ph idx="1" type="subTitle"/>
          </p:nvPr>
        </p:nvSpPr>
        <p:spPr>
          <a:xfrm>
            <a:off x="4068688" y="3201150"/>
            <a:ext cx="4360200" cy="424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pic>
        <p:nvPicPr>
          <p:cNvPr id="730" name="Google Shape;730;p19"/>
          <p:cNvPicPr preferRelativeResize="0"/>
          <p:nvPr/>
        </p:nvPicPr>
        <p:blipFill rotWithShape="1">
          <a:blip r:embed="rId2">
            <a:alphaModFix/>
          </a:blip>
          <a:srcRect b="55558" l="88583" r="0" t="31185"/>
          <a:stretch/>
        </p:blipFill>
        <p:spPr>
          <a:xfrm>
            <a:off x="842525" y="1415199"/>
            <a:ext cx="261627" cy="303626"/>
          </a:xfrm>
          <a:prstGeom prst="rect">
            <a:avLst/>
          </a:prstGeom>
          <a:noFill/>
          <a:ln>
            <a:noFill/>
          </a:ln>
        </p:spPr>
      </p:pic>
      <p:pic>
        <p:nvPicPr>
          <p:cNvPr id="731" name="Google Shape;731;p19"/>
          <p:cNvPicPr preferRelativeResize="0"/>
          <p:nvPr/>
        </p:nvPicPr>
        <p:blipFill rotWithShape="1">
          <a:blip r:embed="rId2">
            <a:alphaModFix/>
          </a:blip>
          <a:srcRect b="62117" l="0" r="88584" t="23075"/>
          <a:stretch/>
        </p:blipFill>
        <p:spPr>
          <a:xfrm>
            <a:off x="1018875" y="926775"/>
            <a:ext cx="261627" cy="339173"/>
          </a:xfrm>
          <a:prstGeom prst="rect">
            <a:avLst/>
          </a:prstGeom>
          <a:noFill/>
          <a:ln>
            <a:noFill/>
          </a:ln>
        </p:spPr>
      </p:pic>
      <p:pic>
        <p:nvPicPr>
          <p:cNvPr id="732" name="Google Shape;732;p19"/>
          <p:cNvPicPr preferRelativeResize="0"/>
          <p:nvPr/>
        </p:nvPicPr>
        <p:blipFill rotWithShape="1">
          <a:blip r:embed="rId3">
            <a:alphaModFix/>
          </a:blip>
          <a:srcRect b="68473" l="86859" r="0" t="20960"/>
          <a:stretch/>
        </p:blipFill>
        <p:spPr>
          <a:xfrm>
            <a:off x="1434925" y="1502250"/>
            <a:ext cx="293228" cy="235651"/>
          </a:xfrm>
          <a:prstGeom prst="rect">
            <a:avLst/>
          </a:prstGeom>
          <a:noFill/>
          <a:ln>
            <a:noFill/>
          </a:ln>
        </p:spPr>
      </p:pic>
      <p:pic>
        <p:nvPicPr>
          <p:cNvPr id="733" name="Google Shape;733;p19"/>
          <p:cNvPicPr preferRelativeResize="0"/>
          <p:nvPr/>
        </p:nvPicPr>
        <p:blipFill rotWithShape="1">
          <a:blip r:embed="rId2">
            <a:alphaModFix/>
          </a:blip>
          <a:srcRect b="62117" l="0" r="88584" t="23075"/>
          <a:stretch/>
        </p:blipFill>
        <p:spPr>
          <a:xfrm>
            <a:off x="8008875" y="4137875"/>
            <a:ext cx="261627" cy="339173"/>
          </a:xfrm>
          <a:prstGeom prst="rect">
            <a:avLst/>
          </a:prstGeom>
          <a:noFill/>
          <a:ln>
            <a:noFill/>
          </a:ln>
        </p:spPr>
      </p:pic>
      <p:pic>
        <p:nvPicPr>
          <p:cNvPr id="734" name="Google Shape;734;p19"/>
          <p:cNvPicPr preferRelativeResize="0"/>
          <p:nvPr/>
        </p:nvPicPr>
        <p:blipFill rotWithShape="1">
          <a:blip r:embed="rId2">
            <a:alphaModFix/>
          </a:blip>
          <a:srcRect b="55558" l="88583" r="0" t="31185"/>
          <a:stretch/>
        </p:blipFill>
        <p:spPr>
          <a:xfrm>
            <a:off x="7407900" y="3881999"/>
            <a:ext cx="261627" cy="303626"/>
          </a:xfrm>
          <a:prstGeom prst="rect">
            <a:avLst/>
          </a:prstGeom>
          <a:noFill/>
          <a:ln>
            <a:noFill/>
          </a:ln>
        </p:spPr>
      </p:pic>
      <p:pic>
        <p:nvPicPr>
          <p:cNvPr id="735" name="Google Shape;735;p19"/>
          <p:cNvPicPr preferRelativeResize="0"/>
          <p:nvPr/>
        </p:nvPicPr>
        <p:blipFill rotWithShape="1">
          <a:blip r:embed="rId3">
            <a:alphaModFix/>
          </a:blip>
          <a:srcRect b="68473" l="86859" r="0" t="20960"/>
          <a:stretch/>
        </p:blipFill>
        <p:spPr>
          <a:xfrm>
            <a:off x="7160525" y="4372850"/>
            <a:ext cx="293228" cy="2356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736" name="Shape 736"/>
        <p:cNvGrpSpPr/>
        <p:nvPr/>
      </p:nvGrpSpPr>
      <p:grpSpPr>
        <a:xfrm>
          <a:off x="0" y="0"/>
          <a:ext cx="0" cy="0"/>
          <a:chOff x="0" y="0"/>
          <a:chExt cx="0" cy="0"/>
        </a:xfrm>
      </p:grpSpPr>
      <p:grpSp>
        <p:nvGrpSpPr>
          <p:cNvPr id="737" name="Google Shape;737;p20"/>
          <p:cNvGrpSpPr/>
          <p:nvPr/>
        </p:nvGrpSpPr>
        <p:grpSpPr>
          <a:xfrm>
            <a:off x="128550" y="126893"/>
            <a:ext cx="8887995" cy="4890320"/>
            <a:chOff x="372900" y="317225"/>
            <a:chExt cx="8399164" cy="4509701"/>
          </a:xfrm>
        </p:grpSpPr>
        <p:sp>
          <p:nvSpPr>
            <p:cNvPr id="738" name="Google Shape;738;p20"/>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9" name="Google Shape;739;p20"/>
            <p:cNvGrpSpPr/>
            <p:nvPr/>
          </p:nvGrpSpPr>
          <p:grpSpPr>
            <a:xfrm>
              <a:off x="372900" y="317424"/>
              <a:ext cx="8399164" cy="4509502"/>
              <a:chOff x="-75" y="-4650"/>
              <a:chExt cx="9155400" cy="5153127"/>
            </a:xfrm>
          </p:grpSpPr>
          <p:cxnSp>
            <p:nvCxnSpPr>
              <p:cNvPr id="740" name="Google Shape;740;p20"/>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41" name="Google Shape;741;p20"/>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42" name="Google Shape;742;p20"/>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43" name="Google Shape;743;p20"/>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744" name="Google Shape;744;p20"/>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745" name="Google Shape;745;p20"/>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46" name="Google Shape;746;p20"/>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747" name="Google Shape;747;p20"/>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48" name="Google Shape;748;p20"/>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749" name="Google Shape;749;p20"/>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50" name="Google Shape;750;p20"/>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751" name="Google Shape;751;p20"/>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52" name="Google Shape;752;p20"/>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53" name="Google Shape;753;p20"/>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54" name="Google Shape;754;p20"/>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55" name="Google Shape;755;p20"/>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56" name="Google Shape;756;p20"/>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757" name="Google Shape;757;p20"/>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58" name="Google Shape;758;p20"/>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59" name="Google Shape;759;p20"/>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60" name="Google Shape;760;p20"/>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61" name="Google Shape;761;p20"/>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762" name="Google Shape;762;p20"/>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763" name="Google Shape;763;p20"/>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764" name="Google Shape;764;p20"/>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765" name="Google Shape;765;p20"/>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766" name="Google Shape;766;p20"/>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767" name="Google Shape;767;p20"/>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768" name="Google Shape;768;p20"/>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769" name="Google Shape;769;p20"/>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770" name="Google Shape;770;p20"/>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771" name="Google Shape;771;p20"/>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grpSp>
        <p:nvGrpSpPr>
          <p:cNvPr id="772" name="Google Shape;772;p20"/>
          <p:cNvGrpSpPr/>
          <p:nvPr/>
        </p:nvGrpSpPr>
        <p:grpSpPr>
          <a:xfrm>
            <a:off x="128550" y="126893"/>
            <a:ext cx="8887995" cy="4890320"/>
            <a:chOff x="372900" y="317225"/>
            <a:chExt cx="8399164" cy="4509701"/>
          </a:xfrm>
        </p:grpSpPr>
        <p:sp>
          <p:nvSpPr>
            <p:cNvPr id="773" name="Google Shape;773;p20"/>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4" name="Google Shape;774;p20"/>
            <p:cNvGrpSpPr/>
            <p:nvPr/>
          </p:nvGrpSpPr>
          <p:grpSpPr>
            <a:xfrm>
              <a:off x="372900" y="317424"/>
              <a:ext cx="8399164" cy="4509502"/>
              <a:chOff x="-75" y="-4650"/>
              <a:chExt cx="9155400" cy="5153127"/>
            </a:xfrm>
          </p:grpSpPr>
          <p:cxnSp>
            <p:nvCxnSpPr>
              <p:cNvPr id="775" name="Google Shape;775;p20"/>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76" name="Google Shape;776;p20"/>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77" name="Google Shape;777;p20"/>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78" name="Google Shape;778;p20"/>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779" name="Google Shape;779;p20"/>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780" name="Google Shape;780;p20"/>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81" name="Google Shape;781;p20"/>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782" name="Google Shape;782;p20"/>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83" name="Google Shape;783;p20"/>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784" name="Google Shape;784;p20"/>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85" name="Google Shape;785;p20"/>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786" name="Google Shape;786;p20"/>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87" name="Google Shape;787;p20"/>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88" name="Google Shape;788;p20"/>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89" name="Google Shape;789;p20"/>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90" name="Google Shape;790;p20"/>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91" name="Google Shape;791;p20"/>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792" name="Google Shape;792;p20"/>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93" name="Google Shape;793;p20"/>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94" name="Google Shape;794;p20"/>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95" name="Google Shape;795;p20"/>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96" name="Google Shape;796;p20"/>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797" name="Google Shape;797;p20"/>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798" name="Google Shape;798;p20"/>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799" name="Google Shape;799;p20"/>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800" name="Google Shape;800;p20"/>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801" name="Google Shape;801;p20"/>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802" name="Google Shape;802;p20"/>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803" name="Google Shape;803;p20"/>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804" name="Google Shape;804;p20"/>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805" name="Google Shape;805;p20"/>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806" name="Google Shape;806;p20"/>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807" name="Google Shape;807;p20"/>
          <p:cNvSpPr txBox="1"/>
          <p:nvPr>
            <p:ph idx="1" type="subTitle"/>
          </p:nvPr>
        </p:nvSpPr>
        <p:spPr>
          <a:xfrm>
            <a:off x="715100" y="2715450"/>
            <a:ext cx="2907600" cy="106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8" name="Google Shape;808;p20"/>
          <p:cNvSpPr txBox="1"/>
          <p:nvPr>
            <p:ph type="title"/>
          </p:nvPr>
        </p:nvSpPr>
        <p:spPr>
          <a:xfrm>
            <a:off x="720550" y="1361250"/>
            <a:ext cx="4101300" cy="1354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809" name="Google Shape;809;p20"/>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810" name="Google Shape;810;p20"/>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811" name="Google Shape;811;p20"/>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812" name="Google Shape;812;p20"/>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813" name="Google Shape;813;p20"/>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814" name="Google Shape;814;p20"/>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51" name="Shape 51"/>
        <p:cNvGrpSpPr/>
        <p:nvPr/>
      </p:nvGrpSpPr>
      <p:grpSpPr>
        <a:xfrm>
          <a:off x="0" y="0"/>
          <a:ext cx="0" cy="0"/>
          <a:chOff x="0" y="0"/>
          <a:chExt cx="0" cy="0"/>
        </a:xfrm>
      </p:grpSpPr>
      <p:grpSp>
        <p:nvGrpSpPr>
          <p:cNvPr id="52" name="Google Shape;52;p3"/>
          <p:cNvGrpSpPr/>
          <p:nvPr/>
        </p:nvGrpSpPr>
        <p:grpSpPr>
          <a:xfrm>
            <a:off x="128550" y="126893"/>
            <a:ext cx="8887995" cy="4890320"/>
            <a:chOff x="372900" y="317225"/>
            <a:chExt cx="8399164" cy="4509701"/>
          </a:xfrm>
        </p:grpSpPr>
        <p:sp>
          <p:nvSpPr>
            <p:cNvPr id="53" name="Google Shape;53;p3"/>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 name="Google Shape;54;p3"/>
            <p:cNvGrpSpPr/>
            <p:nvPr/>
          </p:nvGrpSpPr>
          <p:grpSpPr>
            <a:xfrm>
              <a:off x="372900" y="317424"/>
              <a:ext cx="8399164" cy="4509502"/>
              <a:chOff x="-75" y="-4650"/>
              <a:chExt cx="9155400" cy="5153127"/>
            </a:xfrm>
          </p:grpSpPr>
          <p:cxnSp>
            <p:nvCxnSpPr>
              <p:cNvPr id="55" name="Google Shape;55;p3"/>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6" name="Google Shape;56;p3"/>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57" name="Google Shape;57;p3"/>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58" name="Google Shape;58;p3"/>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59" name="Google Shape;59;p3"/>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60" name="Google Shape;60;p3"/>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1" name="Google Shape;61;p3"/>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62" name="Google Shape;62;p3"/>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3" name="Google Shape;63;p3"/>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64" name="Google Shape;64;p3"/>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5" name="Google Shape;65;p3"/>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66" name="Google Shape;66;p3"/>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7" name="Google Shape;67;p3"/>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68" name="Google Shape;68;p3"/>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69" name="Google Shape;69;p3"/>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0" name="Google Shape;70;p3"/>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1" name="Google Shape;71;p3"/>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72" name="Google Shape;72;p3"/>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3" name="Google Shape;73;p3"/>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4" name="Google Shape;74;p3"/>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75" name="Google Shape;75;p3"/>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76" name="Google Shape;76;p3"/>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77" name="Google Shape;77;p3"/>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78" name="Google Shape;78;p3"/>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79" name="Google Shape;79;p3"/>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80" name="Google Shape;80;p3"/>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81" name="Google Shape;81;p3"/>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82" name="Google Shape;82;p3"/>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83" name="Google Shape;83;p3"/>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84" name="Google Shape;84;p3"/>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85" name="Google Shape;85;p3"/>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86" name="Google Shape;86;p3"/>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87" name="Google Shape;87;p3"/>
          <p:cNvSpPr txBox="1"/>
          <p:nvPr>
            <p:ph type="title"/>
          </p:nvPr>
        </p:nvSpPr>
        <p:spPr>
          <a:xfrm>
            <a:off x="1694125" y="1470350"/>
            <a:ext cx="3071700" cy="713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8" name="Google Shape;88;p3"/>
          <p:cNvSpPr txBox="1"/>
          <p:nvPr>
            <p:ph idx="2" type="title"/>
          </p:nvPr>
        </p:nvSpPr>
        <p:spPr>
          <a:xfrm>
            <a:off x="740218" y="1423250"/>
            <a:ext cx="953700" cy="80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sz="40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9" name="Google Shape;89;p3"/>
          <p:cNvSpPr txBox="1"/>
          <p:nvPr>
            <p:ph idx="1" type="subTitle"/>
          </p:nvPr>
        </p:nvSpPr>
        <p:spPr>
          <a:xfrm>
            <a:off x="1694125" y="2225925"/>
            <a:ext cx="23364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
          <p:cNvSpPr txBox="1"/>
          <p:nvPr>
            <p:ph idx="3" type="title"/>
          </p:nvPr>
        </p:nvSpPr>
        <p:spPr>
          <a:xfrm>
            <a:off x="5735775" y="1470350"/>
            <a:ext cx="2458200" cy="713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1" name="Google Shape;91;p3"/>
          <p:cNvSpPr txBox="1"/>
          <p:nvPr>
            <p:ph idx="4" type="title"/>
          </p:nvPr>
        </p:nvSpPr>
        <p:spPr>
          <a:xfrm>
            <a:off x="4775783" y="1423250"/>
            <a:ext cx="960000" cy="80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sz="40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92" name="Google Shape;92;p3"/>
          <p:cNvSpPr txBox="1"/>
          <p:nvPr>
            <p:ph idx="5" type="subTitle"/>
          </p:nvPr>
        </p:nvSpPr>
        <p:spPr>
          <a:xfrm>
            <a:off x="5735775" y="2225925"/>
            <a:ext cx="23364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
          <p:cNvSpPr txBox="1"/>
          <p:nvPr>
            <p:ph idx="6" type="title"/>
          </p:nvPr>
        </p:nvSpPr>
        <p:spPr>
          <a:xfrm>
            <a:off x="1689300" y="3015075"/>
            <a:ext cx="3071700" cy="713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4" name="Google Shape;94;p3"/>
          <p:cNvSpPr txBox="1"/>
          <p:nvPr>
            <p:ph idx="7" type="title"/>
          </p:nvPr>
        </p:nvSpPr>
        <p:spPr>
          <a:xfrm>
            <a:off x="734025" y="2968025"/>
            <a:ext cx="953700" cy="80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sz="40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95" name="Google Shape;95;p3"/>
          <p:cNvSpPr txBox="1"/>
          <p:nvPr>
            <p:ph idx="8" type="subTitle"/>
          </p:nvPr>
        </p:nvSpPr>
        <p:spPr>
          <a:xfrm>
            <a:off x="1689300" y="3770625"/>
            <a:ext cx="23364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
          <p:cNvSpPr txBox="1"/>
          <p:nvPr>
            <p:ph idx="9" type="title"/>
          </p:nvPr>
        </p:nvSpPr>
        <p:spPr>
          <a:xfrm>
            <a:off x="5730950" y="3015075"/>
            <a:ext cx="2463000" cy="713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sz="2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7" name="Google Shape;97;p3"/>
          <p:cNvSpPr txBox="1"/>
          <p:nvPr>
            <p:ph idx="13" type="title"/>
          </p:nvPr>
        </p:nvSpPr>
        <p:spPr>
          <a:xfrm>
            <a:off x="4769550" y="2968025"/>
            <a:ext cx="960000" cy="80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1" sz="40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98" name="Google Shape;98;p3"/>
          <p:cNvSpPr txBox="1"/>
          <p:nvPr>
            <p:ph idx="14" type="subTitle"/>
          </p:nvPr>
        </p:nvSpPr>
        <p:spPr>
          <a:xfrm>
            <a:off x="5730950" y="3770625"/>
            <a:ext cx="23364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
          <p:cNvSpPr txBox="1"/>
          <p:nvPr>
            <p:ph idx="15" type="title"/>
          </p:nvPr>
        </p:nvSpPr>
        <p:spPr>
          <a:xfrm>
            <a:off x="720000" y="5212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100" name="Google Shape;100;p3"/>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101" name="Google Shape;101;p3"/>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102" name="Google Shape;102;p3"/>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103" name="Google Shape;103;p3"/>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104" name="Google Shape;104;p3"/>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105" name="Google Shape;105;p3"/>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815" name="Shape 815"/>
        <p:cNvGrpSpPr/>
        <p:nvPr/>
      </p:nvGrpSpPr>
      <p:grpSpPr>
        <a:xfrm>
          <a:off x="0" y="0"/>
          <a:ext cx="0" cy="0"/>
          <a:chOff x="0" y="0"/>
          <a:chExt cx="0" cy="0"/>
        </a:xfrm>
      </p:grpSpPr>
      <p:grpSp>
        <p:nvGrpSpPr>
          <p:cNvPr id="816" name="Google Shape;816;p21"/>
          <p:cNvGrpSpPr/>
          <p:nvPr/>
        </p:nvGrpSpPr>
        <p:grpSpPr>
          <a:xfrm>
            <a:off x="128550" y="126893"/>
            <a:ext cx="8887995" cy="4890320"/>
            <a:chOff x="372900" y="317225"/>
            <a:chExt cx="8399164" cy="4509701"/>
          </a:xfrm>
        </p:grpSpPr>
        <p:sp>
          <p:nvSpPr>
            <p:cNvPr id="817" name="Google Shape;817;p21"/>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8" name="Google Shape;818;p21"/>
            <p:cNvGrpSpPr/>
            <p:nvPr/>
          </p:nvGrpSpPr>
          <p:grpSpPr>
            <a:xfrm>
              <a:off x="372900" y="317424"/>
              <a:ext cx="8399164" cy="4509502"/>
              <a:chOff x="-75" y="-4650"/>
              <a:chExt cx="9155400" cy="5153127"/>
            </a:xfrm>
          </p:grpSpPr>
          <p:cxnSp>
            <p:nvCxnSpPr>
              <p:cNvPr id="819" name="Google Shape;819;p21"/>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20" name="Google Shape;820;p21"/>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821" name="Google Shape;821;p21"/>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22" name="Google Shape;822;p21"/>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823" name="Google Shape;823;p21"/>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824" name="Google Shape;824;p21"/>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25" name="Google Shape;825;p21"/>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826" name="Google Shape;826;p21"/>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27" name="Google Shape;827;p21"/>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828" name="Google Shape;828;p21"/>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29" name="Google Shape;829;p21"/>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830" name="Google Shape;830;p21"/>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31" name="Google Shape;831;p21"/>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832" name="Google Shape;832;p21"/>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33" name="Google Shape;833;p21"/>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834" name="Google Shape;834;p21"/>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35" name="Google Shape;835;p21"/>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836" name="Google Shape;836;p21"/>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837" name="Google Shape;837;p21"/>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38" name="Google Shape;838;p21"/>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839" name="Google Shape;839;p21"/>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40" name="Google Shape;840;p21"/>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841" name="Google Shape;841;p21"/>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842" name="Google Shape;842;p21"/>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843" name="Google Shape;843;p21"/>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844" name="Google Shape;844;p21"/>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845" name="Google Shape;845;p21"/>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846" name="Google Shape;846;p21"/>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847" name="Google Shape;847;p21"/>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848" name="Google Shape;848;p21"/>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849" name="Google Shape;849;p21"/>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850" name="Google Shape;850;p21"/>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851" name="Google Shape;851;p21"/>
          <p:cNvSpPr txBox="1"/>
          <p:nvPr>
            <p:ph idx="1" type="subTitle"/>
          </p:nvPr>
        </p:nvSpPr>
        <p:spPr>
          <a:xfrm>
            <a:off x="715100" y="2624700"/>
            <a:ext cx="3376800" cy="91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52" name="Google Shape;852;p21"/>
          <p:cNvSpPr txBox="1"/>
          <p:nvPr>
            <p:ph type="title"/>
          </p:nvPr>
        </p:nvSpPr>
        <p:spPr>
          <a:xfrm>
            <a:off x="720000" y="1606200"/>
            <a:ext cx="2619900" cy="1018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853" name="Google Shape;853;p21"/>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854" name="Google Shape;854;p21"/>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855" name="Google Shape;855;p21"/>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856" name="Google Shape;856;p21"/>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857" name="Google Shape;857;p21"/>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858" name="Google Shape;858;p21"/>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859" name="Shape 859"/>
        <p:cNvGrpSpPr/>
        <p:nvPr/>
      </p:nvGrpSpPr>
      <p:grpSpPr>
        <a:xfrm>
          <a:off x="0" y="0"/>
          <a:ext cx="0" cy="0"/>
          <a:chOff x="0" y="0"/>
          <a:chExt cx="0" cy="0"/>
        </a:xfrm>
      </p:grpSpPr>
      <p:grpSp>
        <p:nvGrpSpPr>
          <p:cNvPr id="860" name="Google Shape;860;p22"/>
          <p:cNvGrpSpPr/>
          <p:nvPr/>
        </p:nvGrpSpPr>
        <p:grpSpPr>
          <a:xfrm>
            <a:off x="128550" y="126893"/>
            <a:ext cx="8887995" cy="4890320"/>
            <a:chOff x="372900" y="317225"/>
            <a:chExt cx="8399164" cy="4509701"/>
          </a:xfrm>
        </p:grpSpPr>
        <p:sp>
          <p:nvSpPr>
            <p:cNvPr id="861" name="Google Shape;861;p22"/>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2" name="Google Shape;862;p22"/>
            <p:cNvGrpSpPr/>
            <p:nvPr/>
          </p:nvGrpSpPr>
          <p:grpSpPr>
            <a:xfrm>
              <a:off x="372900" y="317424"/>
              <a:ext cx="8399164" cy="4509502"/>
              <a:chOff x="-75" y="-4650"/>
              <a:chExt cx="9155400" cy="5153127"/>
            </a:xfrm>
          </p:grpSpPr>
          <p:cxnSp>
            <p:nvCxnSpPr>
              <p:cNvPr id="863" name="Google Shape;863;p22"/>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64" name="Google Shape;864;p22"/>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865" name="Google Shape;865;p22"/>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66" name="Google Shape;866;p22"/>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867" name="Google Shape;867;p22"/>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868" name="Google Shape;868;p22"/>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69" name="Google Shape;869;p22"/>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870" name="Google Shape;870;p22"/>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71" name="Google Shape;871;p22"/>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872" name="Google Shape;872;p22"/>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73" name="Google Shape;873;p22"/>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874" name="Google Shape;874;p22"/>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75" name="Google Shape;875;p22"/>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876" name="Google Shape;876;p22"/>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77" name="Google Shape;877;p22"/>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878" name="Google Shape;878;p22"/>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79" name="Google Shape;879;p22"/>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880" name="Google Shape;880;p22"/>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881" name="Google Shape;881;p22"/>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82" name="Google Shape;882;p22"/>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883" name="Google Shape;883;p22"/>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884" name="Google Shape;884;p22"/>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885" name="Google Shape;885;p22"/>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886" name="Google Shape;886;p22"/>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887" name="Google Shape;887;p22"/>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888" name="Google Shape;888;p22"/>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889" name="Google Shape;889;p22"/>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890" name="Google Shape;890;p22"/>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891" name="Google Shape;891;p22"/>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892" name="Google Shape;892;p22"/>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893" name="Google Shape;893;p22"/>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894" name="Google Shape;894;p22"/>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895" name="Google Shape;895;p22"/>
          <p:cNvSpPr txBox="1"/>
          <p:nvPr>
            <p:ph type="title"/>
          </p:nvPr>
        </p:nvSpPr>
        <p:spPr>
          <a:xfrm>
            <a:off x="720000" y="25757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96" name="Google Shape;896;p22"/>
          <p:cNvSpPr txBox="1"/>
          <p:nvPr>
            <p:ph idx="1" type="subTitle"/>
          </p:nvPr>
        </p:nvSpPr>
        <p:spPr>
          <a:xfrm>
            <a:off x="720000" y="3027225"/>
            <a:ext cx="2336400" cy="7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97" name="Google Shape;897;p22"/>
          <p:cNvSpPr txBox="1"/>
          <p:nvPr>
            <p:ph idx="2" type="title"/>
          </p:nvPr>
        </p:nvSpPr>
        <p:spPr>
          <a:xfrm>
            <a:off x="3403800" y="25757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98" name="Google Shape;898;p22"/>
          <p:cNvSpPr txBox="1"/>
          <p:nvPr>
            <p:ph idx="3" type="subTitle"/>
          </p:nvPr>
        </p:nvSpPr>
        <p:spPr>
          <a:xfrm>
            <a:off x="3403800" y="3027225"/>
            <a:ext cx="2336400" cy="7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99" name="Google Shape;899;p22"/>
          <p:cNvSpPr txBox="1"/>
          <p:nvPr>
            <p:ph idx="4" type="title"/>
          </p:nvPr>
        </p:nvSpPr>
        <p:spPr>
          <a:xfrm>
            <a:off x="6087600" y="2575713"/>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00" name="Google Shape;900;p22"/>
          <p:cNvSpPr txBox="1"/>
          <p:nvPr>
            <p:ph idx="5" type="subTitle"/>
          </p:nvPr>
        </p:nvSpPr>
        <p:spPr>
          <a:xfrm>
            <a:off x="6087600" y="3027225"/>
            <a:ext cx="2336400" cy="7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01" name="Google Shape;901;p22"/>
          <p:cNvSpPr txBox="1"/>
          <p:nvPr>
            <p:ph idx="6" type="title"/>
          </p:nvPr>
        </p:nvSpPr>
        <p:spPr>
          <a:xfrm>
            <a:off x="720000" y="5212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902" name="Google Shape;902;p22"/>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903" name="Google Shape;903;p22"/>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904" name="Google Shape;904;p22"/>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pic>
        <p:nvPicPr>
          <p:cNvPr id="905" name="Google Shape;905;p22"/>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906" name="Google Shape;906;p22"/>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907" name="Google Shape;907;p22"/>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908" name="Shape 908"/>
        <p:cNvGrpSpPr/>
        <p:nvPr/>
      </p:nvGrpSpPr>
      <p:grpSpPr>
        <a:xfrm>
          <a:off x="0" y="0"/>
          <a:ext cx="0" cy="0"/>
          <a:chOff x="0" y="0"/>
          <a:chExt cx="0" cy="0"/>
        </a:xfrm>
      </p:grpSpPr>
      <p:grpSp>
        <p:nvGrpSpPr>
          <p:cNvPr id="909" name="Google Shape;909;p23"/>
          <p:cNvGrpSpPr/>
          <p:nvPr/>
        </p:nvGrpSpPr>
        <p:grpSpPr>
          <a:xfrm>
            <a:off x="128550" y="126893"/>
            <a:ext cx="8887995" cy="4890320"/>
            <a:chOff x="372900" y="317225"/>
            <a:chExt cx="8399164" cy="4509701"/>
          </a:xfrm>
        </p:grpSpPr>
        <p:sp>
          <p:nvSpPr>
            <p:cNvPr id="910" name="Google Shape;910;p23"/>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1" name="Google Shape;911;p23"/>
            <p:cNvGrpSpPr/>
            <p:nvPr/>
          </p:nvGrpSpPr>
          <p:grpSpPr>
            <a:xfrm>
              <a:off x="372900" y="317424"/>
              <a:ext cx="8399164" cy="4509502"/>
              <a:chOff x="-75" y="-4650"/>
              <a:chExt cx="9155400" cy="5153127"/>
            </a:xfrm>
          </p:grpSpPr>
          <p:cxnSp>
            <p:nvCxnSpPr>
              <p:cNvPr id="912" name="Google Shape;912;p23"/>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13" name="Google Shape;913;p23"/>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914" name="Google Shape;914;p23"/>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15" name="Google Shape;915;p23"/>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916" name="Google Shape;916;p23"/>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917" name="Google Shape;917;p23"/>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18" name="Google Shape;918;p23"/>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919" name="Google Shape;919;p23"/>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20" name="Google Shape;920;p23"/>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921" name="Google Shape;921;p23"/>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22" name="Google Shape;922;p23"/>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923" name="Google Shape;923;p23"/>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24" name="Google Shape;924;p23"/>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925" name="Google Shape;925;p23"/>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26" name="Google Shape;926;p23"/>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927" name="Google Shape;927;p23"/>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28" name="Google Shape;928;p23"/>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929" name="Google Shape;929;p23"/>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930" name="Google Shape;930;p23"/>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31" name="Google Shape;931;p23"/>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932" name="Google Shape;932;p23"/>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33" name="Google Shape;933;p23"/>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934" name="Google Shape;934;p23"/>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935" name="Google Shape;935;p23"/>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936" name="Google Shape;936;p23"/>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937" name="Google Shape;937;p23"/>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938" name="Google Shape;938;p23"/>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939" name="Google Shape;939;p23"/>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940" name="Google Shape;940;p23"/>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941" name="Google Shape;941;p23"/>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942" name="Google Shape;942;p23"/>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943" name="Google Shape;943;p23"/>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944" name="Google Shape;944;p23"/>
          <p:cNvSpPr txBox="1"/>
          <p:nvPr>
            <p:ph type="title"/>
          </p:nvPr>
        </p:nvSpPr>
        <p:spPr>
          <a:xfrm>
            <a:off x="709850" y="1497075"/>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45" name="Google Shape;945;p23"/>
          <p:cNvSpPr txBox="1"/>
          <p:nvPr>
            <p:ph idx="1" type="subTitle"/>
          </p:nvPr>
        </p:nvSpPr>
        <p:spPr>
          <a:xfrm>
            <a:off x="4476250" y="1439325"/>
            <a:ext cx="3942300" cy="643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46" name="Google Shape;946;p23"/>
          <p:cNvSpPr txBox="1"/>
          <p:nvPr>
            <p:ph idx="2" type="title"/>
          </p:nvPr>
        </p:nvSpPr>
        <p:spPr>
          <a:xfrm>
            <a:off x="709850" y="2698488"/>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47" name="Google Shape;947;p23"/>
          <p:cNvSpPr txBox="1"/>
          <p:nvPr>
            <p:ph idx="3" type="subTitle"/>
          </p:nvPr>
        </p:nvSpPr>
        <p:spPr>
          <a:xfrm>
            <a:off x="4476250" y="2627686"/>
            <a:ext cx="3942300" cy="643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48" name="Google Shape;948;p23"/>
          <p:cNvSpPr txBox="1"/>
          <p:nvPr>
            <p:ph idx="4" type="title"/>
          </p:nvPr>
        </p:nvSpPr>
        <p:spPr>
          <a:xfrm>
            <a:off x="709850" y="3886838"/>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49" name="Google Shape;949;p23"/>
          <p:cNvSpPr txBox="1"/>
          <p:nvPr>
            <p:ph idx="5" type="subTitle"/>
          </p:nvPr>
        </p:nvSpPr>
        <p:spPr>
          <a:xfrm>
            <a:off x="4476275" y="3829100"/>
            <a:ext cx="3942300" cy="643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50" name="Google Shape;950;p23"/>
          <p:cNvSpPr txBox="1"/>
          <p:nvPr>
            <p:ph idx="6" type="title"/>
          </p:nvPr>
        </p:nvSpPr>
        <p:spPr>
          <a:xfrm>
            <a:off x="720000" y="5212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951" name="Google Shape;951;p23"/>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952" name="Google Shape;952;p23"/>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953" name="Google Shape;953;p23"/>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954" name="Google Shape;954;p23"/>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955" name="Google Shape;955;p23"/>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956" name="Google Shape;956;p23"/>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957" name="Shape 957"/>
        <p:cNvGrpSpPr/>
        <p:nvPr/>
      </p:nvGrpSpPr>
      <p:grpSpPr>
        <a:xfrm>
          <a:off x="0" y="0"/>
          <a:ext cx="0" cy="0"/>
          <a:chOff x="0" y="0"/>
          <a:chExt cx="0" cy="0"/>
        </a:xfrm>
      </p:grpSpPr>
      <p:grpSp>
        <p:nvGrpSpPr>
          <p:cNvPr id="958" name="Google Shape;958;p24"/>
          <p:cNvGrpSpPr/>
          <p:nvPr/>
        </p:nvGrpSpPr>
        <p:grpSpPr>
          <a:xfrm>
            <a:off x="128550" y="126893"/>
            <a:ext cx="8887995" cy="4890320"/>
            <a:chOff x="372900" y="317225"/>
            <a:chExt cx="8399164" cy="4509701"/>
          </a:xfrm>
        </p:grpSpPr>
        <p:sp>
          <p:nvSpPr>
            <p:cNvPr id="959" name="Google Shape;959;p24"/>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0" name="Google Shape;960;p24"/>
            <p:cNvGrpSpPr/>
            <p:nvPr/>
          </p:nvGrpSpPr>
          <p:grpSpPr>
            <a:xfrm>
              <a:off x="372900" y="317424"/>
              <a:ext cx="8399164" cy="4509502"/>
              <a:chOff x="-75" y="-4650"/>
              <a:chExt cx="9155400" cy="5153127"/>
            </a:xfrm>
          </p:grpSpPr>
          <p:cxnSp>
            <p:nvCxnSpPr>
              <p:cNvPr id="961" name="Google Shape;961;p24"/>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62" name="Google Shape;962;p24"/>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963" name="Google Shape;963;p24"/>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64" name="Google Shape;964;p24"/>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965" name="Google Shape;965;p24"/>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966" name="Google Shape;966;p24"/>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67" name="Google Shape;967;p24"/>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968" name="Google Shape;968;p24"/>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69" name="Google Shape;969;p24"/>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970" name="Google Shape;970;p24"/>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71" name="Google Shape;971;p24"/>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972" name="Google Shape;972;p24"/>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73" name="Google Shape;973;p24"/>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974" name="Google Shape;974;p24"/>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75" name="Google Shape;975;p24"/>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976" name="Google Shape;976;p24"/>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77" name="Google Shape;977;p24"/>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978" name="Google Shape;978;p24"/>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979" name="Google Shape;979;p24"/>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80" name="Google Shape;980;p24"/>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981" name="Google Shape;981;p24"/>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982" name="Google Shape;982;p24"/>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983" name="Google Shape;983;p24"/>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984" name="Google Shape;984;p24"/>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985" name="Google Shape;985;p24"/>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986" name="Google Shape;986;p24"/>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987" name="Google Shape;987;p24"/>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988" name="Google Shape;988;p24"/>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989" name="Google Shape;989;p24"/>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990" name="Google Shape;990;p24"/>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991" name="Google Shape;991;p24"/>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992" name="Google Shape;992;p24"/>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993" name="Google Shape;993;p24"/>
          <p:cNvSpPr txBox="1"/>
          <p:nvPr>
            <p:ph type="title"/>
          </p:nvPr>
        </p:nvSpPr>
        <p:spPr>
          <a:xfrm>
            <a:off x="1693259" y="1696450"/>
            <a:ext cx="26424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94" name="Google Shape;994;p24"/>
          <p:cNvSpPr txBox="1"/>
          <p:nvPr>
            <p:ph idx="1" type="subTitle"/>
          </p:nvPr>
        </p:nvSpPr>
        <p:spPr>
          <a:xfrm>
            <a:off x="1693259" y="2130575"/>
            <a:ext cx="26424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5" name="Google Shape;995;p24"/>
          <p:cNvSpPr txBox="1"/>
          <p:nvPr>
            <p:ph idx="2" type="title"/>
          </p:nvPr>
        </p:nvSpPr>
        <p:spPr>
          <a:xfrm>
            <a:off x="5349834" y="1696450"/>
            <a:ext cx="26424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96" name="Google Shape;996;p24"/>
          <p:cNvSpPr txBox="1"/>
          <p:nvPr>
            <p:ph idx="3" type="subTitle"/>
          </p:nvPr>
        </p:nvSpPr>
        <p:spPr>
          <a:xfrm>
            <a:off x="5349834" y="2130575"/>
            <a:ext cx="26424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7" name="Google Shape;997;p24"/>
          <p:cNvSpPr txBox="1"/>
          <p:nvPr>
            <p:ph idx="4" type="title"/>
          </p:nvPr>
        </p:nvSpPr>
        <p:spPr>
          <a:xfrm>
            <a:off x="1693259" y="3129850"/>
            <a:ext cx="26424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98" name="Google Shape;998;p24"/>
          <p:cNvSpPr txBox="1"/>
          <p:nvPr>
            <p:ph idx="5" type="subTitle"/>
          </p:nvPr>
        </p:nvSpPr>
        <p:spPr>
          <a:xfrm>
            <a:off x="1693259" y="3563975"/>
            <a:ext cx="26424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99" name="Google Shape;999;p24"/>
          <p:cNvSpPr txBox="1"/>
          <p:nvPr>
            <p:ph idx="6" type="title"/>
          </p:nvPr>
        </p:nvSpPr>
        <p:spPr>
          <a:xfrm>
            <a:off x="5349834" y="3129850"/>
            <a:ext cx="26424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00" name="Google Shape;1000;p24"/>
          <p:cNvSpPr txBox="1"/>
          <p:nvPr>
            <p:ph idx="7" type="subTitle"/>
          </p:nvPr>
        </p:nvSpPr>
        <p:spPr>
          <a:xfrm>
            <a:off x="5349834" y="3563975"/>
            <a:ext cx="2642400" cy="4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01" name="Google Shape;1001;p24"/>
          <p:cNvSpPr txBox="1"/>
          <p:nvPr>
            <p:ph idx="8" type="title"/>
          </p:nvPr>
        </p:nvSpPr>
        <p:spPr>
          <a:xfrm>
            <a:off x="720000" y="5212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1002" name="Google Shape;1002;p24"/>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1003" name="Google Shape;1003;p24"/>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1004" name="Google Shape;1004;p24"/>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1005" name="Google Shape;1005;p24"/>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1006" name="Google Shape;1006;p24"/>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1007" name="Google Shape;1007;p24"/>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008" name="Shape 1008"/>
        <p:cNvGrpSpPr/>
        <p:nvPr/>
      </p:nvGrpSpPr>
      <p:grpSpPr>
        <a:xfrm>
          <a:off x="0" y="0"/>
          <a:ext cx="0" cy="0"/>
          <a:chOff x="0" y="0"/>
          <a:chExt cx="0" cy="0"/>
        </a:xfrm>
      </p:grpSpPr>
      <p:grpSp>
        <p:nvGrpSpPr>
          <p:cNvPr id="1009" name="Google Shape;1009;p25"/>
          <p:cNvGrpSpPr/>
          <p:nvPr/>
        </p:nvGrpSpPr>
        <p:grpSpPr>
          <a:xfrm>
            <a:off x="128550" y="126893"/>
            <a:ext cx="8887995" cy="4890320"/>
            <a:chOff x="372900" y="317225"/>
            <a:chExt cx="8399164" cy="4509701"/>
          </a:xfrm>
        </p:grpSpPr>
        <p:sp>
          <p:nvSpPr>
            <p:cNvPr id="1010" name="Google Shape;1010;p25"/>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11" name="Google Shape;1011;p25"/>
            <p:cNvGrpSpPr/>
            <p:nvPr/>
          </p:nvGrpSpPr>
          <p:grpSpPr>
            <a:xfrm>
              <a:off x="372900" y="317424"/>
              <a:ext cx="8399164" cy="4509502"/>
              <a:chOff x="-75" y="-4650"/>
              <a:chExt cx="9155400" cy="5153127"/>
            </a:xfrm>
          </p:grpSpPr>
          <p:cxnSp>
            <p:nvCxnSpPr>
              <p:cNvPr id="1012" name="Google Shape;1012;p25"/>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13" name="Google Shape;1013;p25"/>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014" name="Google Shape;1014;p25"/>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15" name="Google Shape;1015;p25"/>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1016" name="Google Shape;1016;p25"/>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1017" name="Google Shape;1017;p25"/>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18" name="Google Shape;1018;p25"/>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019" name="Google Shape;1019;p25"/>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20" name="Google Shape;1020;p25"/>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021" name="Google Shape;1021;p25"/>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22" name="Google Shape;1022;p25"/>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023" name="Google Shape;1023;p25"/>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24" name="Google Shape;1024;p25"/>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025" name="Google Shape;1025;p25"/>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26" name="Google Shape;1026;p25"/>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027" name="Google Shape;1027;p25"/>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28" name="Google Shape;1028;p25"/>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1029" name="Google Shape;1029;p25"/>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030" name="Google Shape;1030;p25"/>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31" name="Google Shape;1031;p25"/>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032" name="Google Shape;1032;p25"/>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33" name="Google Shape;1033;p25"/>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034" name="Google Shape;1034;p25"/>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035" name="Google Shape;1035;p25"/>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036" name="Google Shape;1036;p25"/>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037" name="Google Shape;1037;p25"/>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038" name="Google Shape;1038;p25"/>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039" name="Google Shape;1039;p25"/>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040" name="Google Shape;1040;p25"/>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041" name="Google Shape;1041;p25"/>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042" name="Google Shape;1042;p25"/>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043" name="Google Shape;1043;p25"/>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1044" name="Google Shape;1044;p25"/>
          <p:cNvSpPr txBox="1"/>
          <p:nvPr>
            <p:ph type="title"/>
          </p:nvPr>
        </p:nvSpPr>
        <p:spPr>
          <a:xfrm>
            <a:off x="720000" y="1779888"/>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45" name="Google Shape;1045;p25"/>
          <p:cNvSpPr txBox="1"/>
          <p:nvPr>
            <p:ph idx="1" type="subTitle"/>
          </p:nvPr>
        </p:nvSpPr>
        <p:spPr>
          <a:xfrm>
            <a:off x="720000" y="2214013"/>
            <a:ext cx="23055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46" name="Google Shape;1046;p25"/>
          <p:cNvSpPr txBox="1"/>
          <p:nvPr>
            <p:ph idx="2" type="title"/>
          </p:nvPr>
        </p:nvSpPr>
        <p:spPr>
          <a:xfrm>
            <a:off x="3419269" y="1779888"/>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47" name="Google Shape;1047;p25"/>
          <p:cNvSpPr txBox="1"/>
          <p:nvPr>
            <p:ph idx="3" type="subTitle"/>
          </p:nvPr>
        </p:nvSpPr>
        <p:spPr>
          <a:xfrm>
            <a:off x="3419269" y="2214013"/>
            <a:ext cx="23055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48" name="Google Shape;1048;p25"/>
          <p:cNvSpPr txBox="1"/>
          <p:nvPr>
            <p:ph idx="4" type="title"/>
          </p:nvPr>
        </p:nvSpPr>
        <p:spPr>
          <a:xfrm>
            <a:off x="720000" y="3537175"/>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49" name="Google Shape;1049;p25"/>
          <p:cNvSpPr txBox="1"/>
          <p:nvPr>
            <p:ph idx="5" type="subTitle"/>
          </p:nvPr>
        </p:nvSpPr>
        <p:spPr>
          <a:xfrm>
            <a:off x="720000" y="3971300"/>
            <a:ext cx="23055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50" name="Google Shape;1050;p25"/>
          <p:cNvSpPr txBox="1"/>
          <p:nvPr>
            <p:ph idx="6" type="title"/>
          </p:nvPr>
        </p:nvSpPr>
        <p:spPr>
          <a:xfrm>
            <a:off x="3419269" y="3537175"/>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51" name="Google Shape;1051;p25"/>
          <p:cNvSpPr txBox="1"/>
          <p:nvPr>
            <p:ph idx="7" type="subTitle"/>
          </p:nvPr>
        </p:nvSpPr>
        <p:spPr>
          <a:xfrm>
            <a:off x="3419269" y="3971300"/>
            <a:ext cx="23055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52" name="Google Shape;1052;p25"/>
          <p:cNvSpPr txBox="1"/>
          <p:nvPr>
            <p:ph idx="8" type="title"/>
          </p:nvPr>
        </p:nvSpPr>
        <p:spPr>
          <a:xfrm>
            <a:off x="6118545" y="1779888"/>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53" name="Google Shape;1053;p25"/>
          <p:cNvSpPr txBox="1"/>
          <p:nvPr>
            <p:ph idx="9" type="subTitle"/>
          </p:nvPr>
        </p:nvSpPr>
        <p:spPr>
          <a:xfrm>
            <a:off x="6118545" y="2214013"/>
            <a:ext cx="23055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54" name="Google Shape;1054;p25"/>
          <p:cNvSpPr txBox="1"/>
          <p:nvPr>
            <p:ph idx="13" type="title"/>
          </p:nvPr>
        </p:nvSpPr>
        <p:spPr>
          <a:xfrm>
            <a:off x="6118545" y="3537175"/>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1" sz="25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55" name="Google Shape;1055;p25"/>
          <p:cNvSpPr txBox="1"/>
          <p:nvPr>
            <p:ph idx="14" type="subTitle"/>
          </p:nvPr>
        </p:nvSpPr>
        <p:spPr>
          <a:xfrm>
            <a:off x="6118545" y="3971300"/>
            <a:ext cx="2305500" cy="4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56" name="Google Shape;1056;p25"/>
          <p:cNvSpPr txBox="1"/>
          <p:nvPr>
            <p:ph idx="15" type="title"/>
          </p:nvPr>
        </p:nvSpPr>
        <p:spPr>
          <a:xfrm>
            <a:off x="720000" y="5212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1057" name="Google Shape;1057;p25"/>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1058" name="Google Shape;1058;p25"/>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1059" name="Google Shape;1059;p25"/>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1060" name="Google Shape;1060;p25"/>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1061" name="Google Shape;1061;p25"/>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1062" name="Google Shape;1062;p25"/>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063" name="Shape 1063"/>
        <p:cNvGrpSpPr/>
        <p:nvPr/>
      </p:nvGrpSpPr>
      <p:grpSpPr>
        <a:xfrm>
          <a:off x="0" y="0"/>
          <a:ext cx="0" cy="0"/>
          <a:chOff x="0" y="0"/>
          <a:chExt cx="0" cy="0"/>
        </a:xfrm>
      </p:grpSpPr>
      <p:grpSp>
        <p:nvGrpSpPr>
          <p:cNvPr id="1064" name="Google Shape;1064;p26"/>
          <p:cNvGrpSpPr/>
          <p:nvPr/>
        </p:nvGrpSpPr>
        <p:grpSpPr>
          <a:xfrm>
            <a:off x="128550" y="126893"/>
            <a:ext cx="8887995" cy="4890320"/>
            <a:chOff x="372900" y="317225"/>
            <a:chExt cx="8399164" cy="4509701"/>
          </a:xfrm>
        </p:grpSpPr>
        <p:sp>
          <p:nvSpPr>
            <p:cNvPr id="1065" name="Google Shape;1065;p26"/>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6" name="Google Shape;1066;p26"/>
            <p:cNvGrpSpPr/>
            <p:nvPr/>
          </p:nvGrpSpPr>
          <p:grpSpPr>
            <a:xfrm>
              <a:off x="372900" y="317424"/>
              <a:ext cx="8399164" cy="4509502"/>
              <a:chOff x="-75" y="-4650"/>
              <a:chExt cx="9155400" cy="5153127"/>
            </a:xfrm>
          </p:grpSpPr>
          <p:cxnSp>
            <p:nvCxnSpPr>
              <p:cNvPr id="1067" name="Google Shape;1067;p26"/>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68" name="Google Shape;1068;p26"/>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069" name="Google Shape;1069;p26"/>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70" name="Google Shape;1070;p26"/>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1071" name="Google Shape;1071;p26"/>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1072" name="Google Shape;1072;p26"/>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73" name="Google Shape;1073;p26"/>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074" name="Google Shape;1074;p26"/>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75" name="Google Shape;1075;p26"/>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076" name="Google Shape;1076;p26"/>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77" name="Google Shape;1077;p26"/>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078" name="Google Shape;1078;p26"/>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79" name="Google Shape;1079;p26"/>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080" name="Google Shape;1080;p26"/>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81" name="Google Shape;1081;p26"/>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082" name="Google Shape;1082;p26"/>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83" name="Google Shape;1083;p26"/>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1084" name="Google Shape;1084;p26"/>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085" name="Google Shape;1085;p26"/>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86" name="Google Shape;1086;p26"/>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087" name="Google Shape;1087;p26"/>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088" name="Google Shape;1088;p26"/>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089" name="Google Shape;1089;p26"/>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090" name="Google Shape;1090;p26"/>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091" name="Google Shape;1091;p26"/>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092" name="Google Shape;1092;p26"/>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093" name="Google Shape;1093;p26"/>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094" name="Google Shape;1094;p26"/>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095" name="Google Shape;1095;p26"/>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096" name="Google Shape;1096;p26"/>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097" name="Google Shape;1097;p26"/>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098" name="Google Shape;1098;p26"/>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1099" name="Google Shape;1099;p26"/>
          <p:cNvSpPr txBox="1"/>
          <p:nvPr>
            <p:ph type="title"/>
          </p:nvPr>
        </p:nvSpPr>
        <p:spPr>
          <a:xfrm>
            <a:off x="715100" y="1043013"/>
            <a:ext cx="3744000" cy="82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b="1" sz="6200">
                <a:solidFill>
                  <a:schemeClr val="accent3"/>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1100" name="Google Shape;1100;p26"/>
          <p:cNvSpPr txBox="1"/>
          <p:nvPr>
            <p:ph idx="1" type="subTitle"/>
          </p:nvPr>
        </p:nvSpPr>
        <p:spPr>
          <a:xfrm>
            <a:off x="715100" y="1749040"/>
            <a:ext cx="3744000" cy="4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01" name="Google Shape;1101;p26"/>
          <p:cNvSpPr txBox="1"/>
          <p:nvPr>
            <p:ph idx="2" type="title"/>
          </p:nvPr>
        </p:nvSpPr>
        <p:spPr>
          <a:xfrm>
            <a:off x="4684900" y="1043013"/>
            <a:ext cx="3744000" cy="82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b="1" sz="6200">
                <a:solidFill>
                  <a:schemeClr val="dk2"/>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1102" name="Google Shape;1102;p26"/>
          <p:cNvSpPr txBox="1"/>
          <p:nvPr>
            <p:ph idx="3" type="subTitle"/>
          </p:nvPr>
        </p:nvSpPr>
        <p:spPr>
          <a:xfrm>
            <a:off x="4684900" y="1749038"/>
            <a:ext cx="3744000" cy="4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03" name="Google Shape;1103;p26"/>
          <p:cNvSpPr txBox="1"/>
          <p:nvPr>
            <p:ph idx="4" type="title"/>
          </p:nvPr>
        </p:nvSpPr>
        <p:spPr>
          <a:xfrm>
            <a:off x="715100" y="2949260"/>
            <a:ext cx="3744000" cy="82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b="1" sz="6200">
                <a:solidFill>
                  <a:schemeClr val="accent1"/>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1104" name="Google Shape;1104;p26"/>
          <p:cNvSpPr txBox="1"/>
          <p:nvPr>
            <p:ph idx="5" type="subTitle"/>
          </p:nvPr>
        </p:nvSpPr>
        <p:spPr>
          <a:xfrm>
            <a:off x="715100" y="3655288"/>
            <a:ext cx="3744000" cy="4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05" name="Google Shape;1105;p26"/>
          <p:cNvSpPr txBox="1"/>
          <p:nvPr>
            <p:ph idx="6" type="title"/>
          </p:nvPr>
        </p:nvSpPr>
        <p:spPr>
          <a:xfrm>
            <a:off x="4684900" y="2949260"/>
            <a:ext cx="3744000" cy="82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b="1" sz="6200">
                <a:solidFill>
                  <a:schemeClr val="lt2"/>
                </a:solidFill>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1106" name="Google Shape;1106;p26"/>
          <p:cNvSpPr txBox="1"/>
          <p:nvPr>
            <p:ph idx="7" type="subTitle"/>
          </p:nvPr>
        </p:nvSpPr>
        <p:spPr>
          <a:xfrm>
            <a:off x="4684900" y="3655288"/>
            <a:ext cx="3744000" cy="4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pic>
        <p:nvPicPr>
          <p:cNvPr id="1107" name="Google Shape;1107;p26"/>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1108" name="Google Shape;1108;p26"/>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1109" name="Google Shape;1109;p26"/>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1110" name="Google Shape;1110;p26"/>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1111" name="Google Shape;1111;p26"/>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1112" name="Google Shape;1112;p26"/>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113" name="Shape 1113"/>
        <p:cNvGrpSpPr/>
        <p:nvPr/>
      </p:nvGrpSpPr>
      <p:grpSpPr>
        <a:xfrm>
          <a:off x="0" y="0"/>
          <a:ext cx="0" cy="0"/>
          <a:chOff x="0" y="0"/>
          <a:chExt cx="0" cy="0"/>
        </a:xfrm>
      </p:grpSpPr>
      <p:grpSp>
        <p:nvGrpSpPr>
          <p:cNvPr id="1114" name="Google Shape;1114;p27"/>
          <p:cNvGrpSpPr/>
          <p:nvPr/>
        </p:nvGrpSpPr>
        <p:grpSpPr>
          <a:xfrm>
            <a:off x="156375" y="126593"/>
            <a:ext cx="8887995" cy="4890320"/>
            <a:chOff x="372900" y="317225"/>
            <a:chExt cx="8399164" cy="4509701"/>
          </a:xfrm>
        </p:grpSpPr>
        <p:sp>
          <p:nvSpPr>
            <p:cNvPr id="1115" name="Google Shape;1115;p27"/>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6" name="Google Shape;1116;p27"/>
            <p:cNvGrpSpPr/>
            <p:nvPr/>
          </p:nvGrpSpPr>
          <p:grpSpPr>
            <a:xfrm>
              <a:off x="372900" y="317424"/>
              <a:ext cx="8399164" cy="4509502"/>
              <a:chOff x="-75" y="-4650"/>
              <a:chExt cx="9155400" cy="5153127"/>
            </a:xfrm>
          </p:grpSpPr>
          <p:cxnSp>
            <p:nvCxnSpPr>
              <p:cNvPr id="1117" name="Google Shape;1117;p27"/>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18" name="Google Shape;1118;p27"/>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119" name="Google Shape;1119;p27"/>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20" name="Google Shape;1120;p27"/>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1121" name="Google Shape;1121;p27"/>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1122" name="Google Shape;1122;p27"/>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23" name="Google Shape;1123;p27"/>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124" name="Google Shape;1124;p27"/>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25" name="Google Shape;1125;p27"/>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126" name="Google Shape;1126;p27"/>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27" name="Google Shape;1127;p27"/>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128" name="Google Shape;1128;p27"/>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29" name="Google Shape;1129;p27"/>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130" name="Google Shape;1130;p27"/>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31" name="Google Shape;1131;p27"/>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132" name="Google Shape;1132;p27"/>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33" name="Google Shape;1133;p27"/>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1134" name="Google Shape;1134;p27"/>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135" name="Google Shape;1135;p27"/>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36" name="Google Shape;1136;p27"/>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137" name="Google Shape;1137;p27"/>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38" name="Google Shape;1138;p27"/>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139" name="Google Shape;1139;p27"/>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140" name="Google Shape;1140;p27"/>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141" name="Google Shape;1141;p27"/>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142" name="Google Shape;1142;p27"/>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143" name="Google Shape;1143;p27"/>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144" name="Google Shape;1144;p27"/>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145" name="Google Shape;1145;p27"/>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146" name="Google Shape;1146;p27"/>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147" name="Google Shape;1147;p27"/>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148" name="Google Shape;1148;p27"/>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1149" name="Google Shape;1149;p27"/>
          <p:cNvSpPr txBox="1"/>
          <p:nvPr>
            <p:ph type="ctrTitle"/>
          </p:nvPr>
        </p:nvSpPr>
        <p:spPr>
          <a:xfrm>
            <a:off x="2429950" y="669825"/>
            <a:ext cx="4284000" cy="99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50" name="Google Shape;1150;p27"/>
          <p:cNvSpPr txBox="1"/>
          <p:nvPr>
            <p:ph idx="1" type="subTitle"/>
          </p:nvPr>
        </p:nvSpPr>
        <p:spPr>
          <a:xfrm>
            <a:off x="2425075" y="1704550"/>
            <a:ext cx="4293900" cy="118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51" name="Google Shape;1151;p27"/>
          <p:cNvSpPr txBox="1"/>
          <p:nvPr/>
        </p:nvSpPr>
        <p:spPr>
          <a:xfrm>
            <a:off x="2160525" y="3626850"/>
            <a:ext cx="4822800" cy="43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200"/>
              <a:buFont typeface="Arial"/>
              <a:buNone/>
            </a:pPr>
            <a:r>
              <a:rPr b="0" i="0" lang="en" sz="1200" u="none" cap="none" strike="noStrike">
                <a:solidFill>
                  <a:schemeClr val="dk1"/>
                </a:solidFill>
                <a:latin typeface="Bellota Text"/>
                <a:ea typeface="Bellota Text"/>
                <a:cs typeface="Bellota Text"/>
                <a:sym typeface="Bellota Text"/>
              </a:rPr>
              <a:t>CREDITS: This presentation template was created by </a:t>
            </a:r>
            <a:r>
              <a:rPr b="1" i="0" lang="en" sz="1200" u="none" cap="none" strike="noStrike">
                <a:solidFill>
                  <a:schemeClr val="dk1"/>
                </a:solidFill>
                <a:uFill>
                  <a:noFill/>
                </a:uFill>
                <a:latin typeface="Bellota Text"/>
                <a:ea typeface="Bellota Text"/>
                <a:cs typeface="Bellota Text"/>
                <a:sym typeface="Bellota Text"/>
                <a:hlinkClick r:id="rId2">
                  <a:extLst>
                    <a:ext uri="{A12FA001-AC4F-418D-AE19-62706E023703}">
                      <ahyp:hlinkClr val="tx"/>
                    </a:ext>
                  </a:extLst>
                </a:hlinkClick>
              </a:rPr>
              <a:t>Slidesgo</a:t>
            </a:r>
            <a:r>
              <a:rPr b="1" i="0" lang="en" sz="1200" u="none" cap="none" strike="noStrike">
                <a:solidFill>
                  <a:schemeClr val="dk1"/>
                </a:solidFill>
                <a:latin typeface="Bellota Text"/>
                <a:ea typeface="Bellota Text"/>
                <a:cs typeface="Bellota Text"/>
                <a:sym typeface="Bellota Text"/>
              </a:rPr>
              <a:t>, </a:t>
            </a:r>
            <a:r>
              <a:rPr b="0" i="0" lang="en" sz="1200" u="none" cap="none" strike="noStrike">
                <a:solidFill>
                  <a:schemeClr val="dk1"/>
                </a:solidFill>
                <a:latin typeface="Bellota Text"/>
                <a:ea typeface="Bellota Text"/>
                <a:cs typeface="Bellota Text"/>
                <a:sym typeface="Bellota Text"/>
              </a:rPr>
              <a:t>including icons by </a:t>
            </a:r>
            <a:r>
              <a:rPr b="1" i="0" lang="en" sz="1200" u="none" cap="none" strike="noStrike">
                <a:solidFill>
                  <a:schemeClr val="dk1"/>
                </a:solidFill>
                <a:uFill>
                  <a:noFill/>
                </a:uFill>
                <a:latin typeface="Bellota Text"/>
                <a:ea typeface="Bellota Text"/>
                <a:cs typeface="Bellota Text"/>
                <a:sym typeface="Bellota Text"/>
                <a:hlinkClick r:id="rId3">
                  <a:extLst>
                    <a:ext uri="{A12FA001-AC4F-418D-AE19-62706E023703}">
                      <ahyp:hlinkClr val="tx"/>
                    </a:ext>
                  </a:extLst>
                </a:hlinkClick>
              </a:rPr>
              <a:t>Flaticon</a:t>
            </a:r>
            <a:r>
              <a:rPr b="0" i="0" lang="en" sz="1200" u="none" cap="none" strike="noStrike">
                <a:solidFill>
                  <a:schemeClr val="dk1"/>
                </a:solidFill>
                <a:latin typeface="Bellota Text"/>
                <a:ea typeface="Bellota Text"/>
                <a:cs typeface="Bellota Text"/>
                <a:sym typeface="Bellota Text"/>
              </a:rPr>
              <a:t> and infographics &amp; images by </a:t>
            </a:r>
            <a:r>
              <a:rPr b="1" i="0" lang="en" sz="1200" u="none" cap="none" strike="noStrike">
                <a:solidFill>
                  <a:schemeClr val="dk1"/>
                </a:solidFill>
                <a:uFill>
                  <a:noFill/>
                </a:uFill>
                <a:latin typeface="Bellota Text"/>
                <a:ea typeface="Bellota Text"/>
                <a:cs typeface="Bellota Text"/>
                <a:sym typeface="Bellota Text"/>
                <a:hlinkClick r:id="rId4">
                  <a:extLst>
                    <a:ext uri="{A12FA001-AC4F-418D-AE19-62706E023703}">
                      <ahyp:hlinkClr val="tx"/>
                    </a:ext>
                  </a:extLst>
                </a:hlinkClick>
              </a:rPr>
              <a:t>Freepik</a:t>
            </a:r>
            <a:endParaRPr b="1" i="0" sz="1200" u="none" cap="none" strike="noStrike">
              <a:solidFill>
                <a:schemeClr val="dk1"/>
              </a:solidFill>
              <a:latin typeface="Bellota Text"/>
              <a:ea typeface="Bellota Text"/>
              <a:cs typeface="Bellota Text"/>
              <a:sym typeface="Bellota Text"/>
            </a:endParaRPr>
          </a:p>
        </p:txBody>
      </p:sp>
      <p:pic>
        <p:nvPicPr>
          <p:cNvPr id="1152" name="Google Shape;1152;p27"/>
          <p:cNvPicPr preferRelativeResize="0"/>
          <p:nvPr/>
        </p:nvPicPr>
        <p:blipFill rotWithShape="1">
          <a:blip r:embed="rId5">
            <a:alphaModFix/>
          </a:blip>
          <a:srcRect b="62117" l="0" r="88584" t="23075"/>
          <a:stretch/>
        </p:blipFill>
        <p:spPr>
          <a:xfrm>
            <a:off x="8548025" y="677425"/>
            <a:ext cx="261627" cy="339173"/>
          </a:xfrm>
          <a:prstGeom prst="rect">
            <a:avLst/>
          </a:prstGeom>
          <a:noFill/>
          <a:ln>
            <a:noFill/>
          </a:ln>
        </p:spPr>
      </p:pic>
      <p:pic>
        <p:nvPicPr>
          <p:cNvPr id="1153" name="Google Shape;1153;p27"/>
          <p:cNvPicPr preferRelativeResize="0"/>
          <p:nvPr/>
        </p:nvPicPr>
        <p:blipFill rotWithShape="1">
          <a:blip r:embed="rId5">
            <a:alphaModFix/>
          </a:blip>
          <a:srcRect b="45104" l="9958" r="80549" t="40088"/>
          <a:stretch/>
        </p:blipFill>
        <p:spPr>
          <a:xfrm>
            <a:off x="8453225" y="1107525"/>
            <a:ext cx="261627" cy="407936"/>
          </a:xfrm>
          <a:prstGeom prst="rect">
            <a:avLst/>
          </a:prstGeom>
          <a:noFill/>
          <a:ln>
            <a:noFill/>
          </a:ln>
        </p:spPr>
      </p:pic>
      <p:pic>
        <p:nvPicPr>
          <p:cNvPr id="1154" name="Google Shape;1154;p27"/>
          <p:cNvPicPr preferRelativeResize="0"/>
          <p:nvPr/>
        </p:nvPicPr>
        <p:blipFill rotWithShape="1">
          <a:blip r:embed="rId6">
            <a:alphaModFix/>
          </a:blip>
          <a:srcRect b="68473" l="86859" r="0" t="20960"/>
          <a:stretch/>
        </p:blipFill>
        <p:spPr>
          <a:xfrm>
            <a:off x="8714850" y="1606375"/>
            <a:ext cx="293228" cy="235651"/>
          </a:xfrm>
          <a:prstGeom prst="rect">
            <a:avLst/>
          </a:prstGeom>
          <a:noFill/>
          <a:ln>
            <a:noFill/>
          </a:ln>
        </p:spPr>
      </p:pic>
      <p:pic>
        <p:nvPicPr>
          <p:cNvPr id="1155" name="Google Shape;1155;p27"/>
          <p:cNvPicPr preferRelativeResize="0"/>
          <p:nvPr/>
        </p:nvPicPr>
        <p:blipFill rotWithShape="1">
          <a:blip r:embed="rId5">
            <a:alphaModFix/>
          </a:blip>
          <a:srcRect b="45104" l="9958" r="80549" t="40088"/>
          <a:stretch/>
        </p:blipFill>
        <p:spPr>
          <a:xfrm>
            <a:off x="377700" y="2326575"/>
            <a:ext cx="261627" cy="407936"/>
          </a:xfrm>
          <a:prstGeom prst="rect">
            <a:avLst/>
          </a:prstGeom>
          <a:noFill/>
          <a:ln>
            <a:noFill/>
          </a:ln>
        </p:spPr>
      </p:pic>
      <p:pic>
        <p:nvPicPr>
          <p:cNvPr id="1156" name="Google Shape;1156;p27"/>
          <p:cNvPicPr preferRelativeResize="0"/>
          <p:nvPr/>
        </p:nvPicPr>
        <p:blipFill rotWithShape="1">
          <a:blip r:embed="rId5">
            <a:alphaModFix/>
          </a:blip>
          <a:srcRect b="62117" l="0" r="88584" t="23075"/>
          <a:stretch/>
        </p:blipFill>
        <p:spPr>
          <a:xfrm>
            <a:off x="939250" y="2789138"/>
            <a:ext cx="261627" cy="339173"/>
          </a:xfrm>
          <a:prstGeom prst="rect">
            <a:avLst/>
          </a:prstGeom>
          <a:noFill/>
          <a:ln>
            <a:noFill/>
          </a:ln>
        </p:spPr>
      </p:pic>
      <p:pic>
        <p:nvPicPr>
          <p:cNvPr id="1157" name="Google Shape;1157;p27"/>
          <p:cNvPicPr preferRelativeResize="0"/>
          <p:nvPr/>
        </p:nvPicPr>
        <p:blipFill rotWithShape="1">
          <a:blip r:embed="rId6">
            <a:alphaModFix/>
          </a:blip>
          <a:srcRect b="68473" l="86859" r="0" t="20960"/>
          <a:stretch/>
        </p:blipFill>
        <p:spPr>
          <a:xfrm>
            <a:off x="1228075" y="2326575"/>
            <a:ext cx="293228" cy="2356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158" name="Shape 1158"/>
        <p:cNvGrpSpPr/>
        <p:nvPr/>
      </p:nvGrpSpPr>
      <p:grpSpPr>
        <a:xfrm>
          <a:off x="0" y="0"/>
          <a:ext cx="0" cy="0"/>
          <a:chOff x="0" y="0"/>
          <a:chExt cx="0" cy="0"/>
        </a:xfrm>
      </p:grpSpPr>
      <p:grpSp>
        <p:nvGrpSpPr>
          <p:cNvPr id="1159" name="Google Shape;1159;p28"/>
          <p:cNvGrpSpPr/>
          <p:nvPr/>
        </p:nvGrpSpPr>
        <p:grpSpPr>
          <a:xfrm>
            <a:off x="372900" y="317225"/>
            <a:ext cx="8399164" cy="4509701"/>
            <a:chOff x="372900" y="317225"/>
            <a:chExt cx="8399164" cy="4509701"/>
          </a:xfrm>
        </p:grpSpPr>
        <p:sp>
          <p:nvSpPr>
            <p:cNvPr id="1160" name="Google Shape;1160;p28"/>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1" name="Google Shape;1161;p28"/>
            <p:cNvGrpSpPr/>
            <p:nvPr/>
          </p:nvGrpSpPr>
          <p:grpSpPr>
            <a:xfrm>
              <a:off x="372900" y="317424"/>
              <a:ext cx="8399164" cy="4509502"/>
              <a:chOff x="-75" y="-4650"/>
              <a:chExt cx="9155400" cy="5153127"/>
            </a:xfrm>
          </p:grpSpPr>
          <p:cxnSp>
            <p:nvCxnSpPr>
              <p:cNvPr id="1162" name="Google Shape;1162;p28"/>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63" name="Google Shape;1163;p28"/>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164" name="Google Shape;1164;p28"/>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65" name="Google Shape;1165;p28"/>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1166" name="Google Shape;1166;p28"/>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1167" name="Google Shape;1167;p28"/>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68" name="Google Shape;1168;p28"/>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169" name="Google Shape;1169;p28"/>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70" name="Google Shape;1170;p28"/>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171" name="Google Shape;1171;p28"/>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72" name="Google Shape;1172;p28"/>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173" name="Google Shape;1173;p28"/>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74" name="Google Shape;1174;p28"/>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175" name="Google Shape;1175;p28"/>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76" name="Google Shape;1176;p28"/>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177" name="Google Shape;1177;p28"/>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78" name="Google Shape;1178;p28"/>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1179" name="Google Shape;1179;p28"/>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180" name="Google Shape;1180;p28"/>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81" name="Google Shape;1181;p28"/>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182" name="Google Shape;1182;p28"/>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83" name="Google Shape;1183;p28"/>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184" name="Google Shape;1184;p28"/>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185" name="Google Shape;1185;p28"/>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186" name="Google Shape;1186;p28"/>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187" name="Google Shape;1187;p28"/>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188" name="Google Shape;1188;p28"/>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189" name="Google Shape;1189;p28"/>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190" name="Google Shape;1190;p28"/>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191" name="Google Shape;1191;p28"/>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192" name="Google Shape;1192;p28"/>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193" name="Google Shape;1193;p28"/>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194" name="Shape 1194"/>
        <p:cNvGrpSpPr/>
        <p:nvPr/>
      </p:nvGrpSpPr>
      <p:grpSpPr>
        <a:xfrm>
          <a:off x="0" y="0"/>
          <a:ext cx="0" cy="0"/>
          <a:chOff x="0" y="0"/>
          <a:chExt cx="0" cy="0"/>
        </a:xfrm>
      </p:grpSpPr>
      <p:grpSp>
        <p:nvGrpSpPr>
          <p:cNvPr id="1195" name="Google Shape;1195;p29"/>
          <p:cNvGrpSpPr/>
          <p:nvPr/>
        </p:nvGrpSpPr>
        <p:grpSpPr>
          <a:xfrm>
            <a:off x="156375" y="126593"/>
            <a:ext cx="8887995" cy="4890320"/>
            <a:chOff x="372900" y="317225"/>
            <a:chExt cx="8399164" cy="4509701"/>
          </a:xfrm>
        </p:grpSpPr>
        <p:sp>
          <p:nvSpPr>
            <p:cNvPr id="1196" name="Google Shape;1196;p29"/>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7" name="Google Shape;1197;p29"/>
            <p:cNvGrpSpPr/>
            <p:nvPr/>
          </p:nvGrpSpPr>
          <p:grpSpPr>
            <a:xfrm>
              <a:off x="372900" y="317424"/>
              <a:ext cx="8399164" cy="4509502"/>
              <a:chOff x="-75" y="-4650"/>
              <a:chExt cx="9155400" cy="5153127"/>
            </a:xfrm>
          </p:grpSpPr>
          <p:cxnSp>
            <p:nvCxnSpPr>
              <p:cNvPr id="1198" name="Google Shape;1198;p29"/>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99" name="Google Shape;1199;p29"/>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200" name="Google Shape;1200;p29"/>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01" name="Google Shape;1201;p29"/>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1202" name="Google Shape;1202;p29"/>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1203" name="Google Shape;1203;p29"/>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04" name="Google Shape;1204;p29"/>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205" name="Google Shape;1205;p29"/>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06" name="Google Shape;1206;p29"/>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207" name="Google Shape;1207;p29"/>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08" name="Google Shape;1208;p29"/>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209" name="Google Shape;1209;p29"/>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10" name="Google Shape;1210;p29"/>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211" name="Google Shape;1211;p29"/>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12" name="Google Shape;1212;p29"/>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213" name="Google Shape;1213;p29"/>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14" name="Google Shape;1214;p29"/>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1215" name="Google Shape;1215;p29"/>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216" name="Google Shape;1216;p29"/>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17" name="Google Shape;1217;p29"/>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218" name="Google Shape;1218;p29"/>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19" name="Google Shape;1219;p29"/>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220" name="Google Shape;1220;p29"/>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221" name="Google Shape;1221;p29"/>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222" name="Google Shape;1222;p29"/>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223" name="Google Shape;1223;p29"/>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224" name="Google Shape;1224;p29"/>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225" name="Google Shape;1225;p29"/>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226" name="Google Shape;1226;p29"/>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227" name="Google Shape;1227;p29"/>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228" name="Google Shape;1228;p29"/>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229" name="Google Shape;1229;p29"/>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pic>
        <p:nvPicPr>
          <p:cNvPr id="1230" name="Google Shape;1230;p29"/>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1231" name="Google Shape;1231;p29"/>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1232" name="Google Shape;1232;p29"/>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1233" name="Google Shape;1233;p29"/>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1234" name="Google Shape;1234;p29"/>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1235" name="Google Shape;1235;p29"/>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06" name="Shape 106"/>
        <p:cNvGrpSpPr/>
        <p:nvPr/>
      </p:nvGrpSpPr>
      <p:grpSpPr>
        <a:xfrm>
          <a:off x="0" y="0"/>
          <a:ext cx="0" cy="0"/>
          <a:chOff x="0" y="0"/>
          <a:chExt cx="0" cy="0"/>
        </a:xfrm>
      </p:grpSpPr>
      <p:grpSp>
        <p:nvGrpSpPr>
          <p:cNvPr id="107" name="Google Shape;107;p4"/>
          <p:cNvGrpSpPr/>
          <p:nvPr/>
        </p:nvGrpSpPr>
        <p:grpSpPr>
          <a:xfrm>
            <a:off x="128550" y="126893"/>
            <a:ext cx="8887995" cy="4890320"/>
            <a:chOff x="372900" y="317225"/>
            <a:chExt cx="8399164" cy="4509701"/>
          </a:xfrm>
        </p:grpSpPr>
        <p:sp>
          <p:nvSpPr>
            <p:cNvPr id="108" name="Google Shape;108;p4"/>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 name="Google Shape;109;p4"/>
            <p:cNvGrpSpPr/>
            <p:nvPr/>
          </p:nvGrpSpPr>
          <p:grpSpPr>
            <a:xfrm>
              <a:off x="372900" y="317424"/>
              <a:ext cx="8399164" cy="4509502"/>
              <a:chOff x="-75" y="-4650"/>
              <a:chExt cx="9155400" cy="5153127"/>
            </a:xfrm>
          </p:grpSpPr>
          <p:cxnSp>
            <p:nvCxnSpPr>
              <p:cNvPr id="110" name="Google Shape;110;p4"/>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1" name="Google Shape;111;p4"/>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12" name="Google Shape;112;p4"/>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3" name="Google Shape;113;p4"/>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114" name="Google Shape;114;p4"/>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115" name="Google Shape;115;p4"/>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6" name="Google Shape;116;p4"/>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17" name="Google Shape;117;p4"/>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18" name="Google Shape;118;p4"/>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19" name="Google Shape;119;p4"/>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0" name="Google Shape;120;p4"/>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21" name="Google Shape;121;p4"/>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2" name="Google Shape;122;p4"/>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23" name="Google Shape;123;p4"/>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4" name="Google Shape;124;p4"/>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25" name="Google Shape;125;p4"/>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6" name="Google Shape;126;p4"/>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127" name="Google Shape;127;p4"/>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28" name="Google Shape;128;p4"/>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29" name="Google Shape;129;p4"/>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30" name="Google Shape;130;p4"/>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31" name="Google Shape;131;p4"/>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32" name="Google Shape;132;p4"/>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33" name="Google Shape;133;p4"/>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34" name="Google Shape;134;p4"/>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35" name="Google Shape;135;p4"/>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36" name="Google Shape;136;p4"/>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37" name="Google Shape;137;p4"/>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38" name="Google Shape;138;p4"/>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39" name="Google Shape;139;p4"/>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40" name="Google Shape;140;p4"/>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41" name="Google Shape;141;p4"/>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142" name="Google Shape;142;p4"/>
          <p:cNvSpPr txBox="1"/>
          <p:nvPr>
            <p:ph idx="1" type="subTitle"/>
          </p:nvPr>
        </p:nvSpPr>
        <p:spPr>
          <a:xfrm>
            <a:off x="1290763" y="2410875"/>
            <a:ext cx="2907600" cy="50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b="1" sz="2500">
                <a:solidFill>
                  <a:schemeClr val="accent3"/>
                </a:solidFill>
                <a:latin typeface="Montserrat"/>
                <a:ea typeface="Montserrat"/>
                <a:cs typeface="Montserrat"/>
                <a:sym typeface="Montserrat"/>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43" name="Google Shape;143;p4"/>
          <p:cNvSpPr txBox="1"/>
          <p:nvPr>
            <p:ph idx="2" type="subTitle"/>
          </p:nvPr>
        </p:nvSpPr>
        <p:spPr>
          <a:xfrm>
            <a:off x="4945638" y="2410875"/>
            <a:ext cx="2907600" cy="50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b="1" sz="2500">
                <a:solidFill>
                  <a:schemeClr val="accent3"/>
                </a:solidFill>
                <a:latin typeface="Montserrat"/>
                <a:ea typeface="Montserrat"/>
                <a:cs typeface="Montserrat"/>
                <a:sym typeface="Montserrat"/>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144" name="Google Shape;144;p4"/>
          <p:cNvSpPr txBox="1"/>
          <p:nvPr>
            <p:ph idx="3" type="subTitle"/>
          </p:nvPr>
        </p:nvSpPr>
        <p:spPr>
          <a:xfrm>
            <a:off x="1290763" y="2921675"/>
            <a:ext cx="2907600" cy="94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5" name="Google Shape;145;p4"/>
          <p:cNvSpPr txBox="1"/>
          <p:nvPr>
            <p:ph idx="4" type="subTitle"/>
          </p:nvPr>
        </p:nvSpPr>
        <p:spPr>
          <a:xfrm>
            <a:off x="4945638" y="2921675"/>
            <a:ext cx="2907600" cy="94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6" name="Google Shape;146;p4"/>
          <p:cNvSpPr txBox="1"/>
          <p:nvPr>
            <p:ph type="title"/>
          </p:nvPr>
        </p:nvSpPr>
        <p:spPr>
          <a:xfrm>
            <a:off x="720000" y="5212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147" name="Google Shape;147;p4"/>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148" name="Google Shape;148;p4"/>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149" name="Google Shape;149;p4"/>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150" name="Google Shape;150;p4"/>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151" name="Google Shape;151;p4"/>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152" name="Google Shape;152;p4"/>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3" name="Shape 153"/>
        <p:cNvGrpSpPr/>
        <p:nvPr/>
      </p:nvGrpSpPr>
      <p:grpSpPr>
        <a:xfrm>
          <a:off x="0" y="0"/>
          <a:ext cx="0" cy="0"/>
          <a:chOff x="0" y="0"/>
          <a:chExt cx="0" cy="0"/>
        </a:xfrm>
      </p:grpSpPr>
      <p:grpSp>
        <p:nvGrpSpPr>
          <p:cNvPr id="154" name="Google Shape;154;p5"/>
          <p:cNvGrpSpPr/>
          <p:nvPr/>
        </p:nvGrpSpPr>
        <p:grpSpPr>
          <a:xfrm>
            <a:off x="372900" y="317225"/>
            <a:ext cx="8399164" cy="4509701"/>
            <a:chOff x="372900" y="317225"/>
            <a:chExt cx="8399164" cy="4509701"/>
          </a:xfrm>
        </p:grpSpPr>
        <p:sp>
          <p:nvSpPr>
            <p:cNvPr id="155" name="Google Shape;155;p5"/>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 name="Google Shape;156;p5"/>
            <p:cNvGrpSpPr/>
            <p:nvPr/>
          </p:nvGrpSpPr>
          <p:grpSpPr>
            <a:xfrm>
              <a:off x="372900" y="317424"/>
              <a:ext cx="8399164" cy="4509502"/>
              <a:chOff x="-75" y="-4650"/>
              <a:chExt cx="9155400" cy="5153127"/>
            </a:xfrm>
          </p:grpSpPr>
          <p:cxnSp>
            <p:nvCxnSpPr>
              <p:cNvPr id="157" name="Google Shape;157;p5"/>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58" name="Google Shape;158;p5"/>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59" name="Google Shape;159;p5"/>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60" name="Google Shape;160;p5"/>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161" name="Google Shape;161;p5"/>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162" name="Google Shape;162;p5"/>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63" name="Google Shape;163;p5"/>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64" name="Google Shape;164;p5"/>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65" name="Google Shape;165;p5"/>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66" name="Google Shape;166;p5"/>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67" name="Google Shape;167;p5"/>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168" name="Google Shape;168;p5"/>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69" name="Google Shape;169;p5"/>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70" name="Google Shape;170;p5"/>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71" name="Google Shape;171;p5"/>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72" name="Google Shape;172;p5"/>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73" name="Google Shape;173;p5"/>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174" name="Google Shape;174;p5"/>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75" name="Google Shape;175;p5"/>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76" name="Google Shape;176;p5"/>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177" name="Google Shape;177;p5"/>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178" name="Google Shape;178;p5"/>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79" name="Google Shape;179;p5"/>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80" name="Google Shape;180;p5"/>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81" name="Google Shape;181;p5"/>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82" name="Google Shape;182;p5"/>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83" name="Google Shape;183;p5"/>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84" name="Google Shape;184;p5"/>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185" name="Google Shape;185;p5"/>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186" name="Google Shape;186;p5"/>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187" name="Google Shape;187;p5"/>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188" name="Google Shape;188;p5"/>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189" name="Google Shape;189;p5"/>
          <p:cNvSpPr txBox="1"/>
          <p:nvPr>
            <p:ph type="title"/>
          </p:nvPr>
        </p:nvSpPr>
        <p:spPr>
          <a:xfrm>
            <a:off x="1673100" y="2359675"/>
            <a:ext cx="57987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0" name="Google Shape;190;p5"/>
          <p:cNvSpPr txBox="1"/>
          <p:nvPr>
            <p:ph idx="2" type="title"/>
          </p:nvPr>
        </p:nvSpPr>
        <p:spPr>
          <a:xfrm>
            <a:off x="3742688" y="1517875"/>
            <a:ext cx="1659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b="1" sz="6000">
                <a:solidFill>
                  <a:schemeClr val="dk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91" name="Google Shape;191;p5"/>
          <p:cNvSpPr txBox="1"/>
          <p:nvPr>
            <p:ph idx="1" type="subTitle"/>
          </p:nvPr>
        </p:nvSpPr>
        <p:spPr>
          <a:xfrm>
            <a:off x="2392388" y="3201475"/>
            <a:ext cx="4360200" cy="42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pic>
        <p:nvPicPr>
          <p:cNvPr id="192" name="Google Shape;192;p5"/>
          <p:cNvPicPr preferRelativeResize="0"/>
          <p:nvPr/>
        </p:nvPicPr>
        <p:blipFill rotWithShape="1">
          <a:blip r:embed="rId2">
            <a:alphaModFix/>
          </a:blip>
          <a:srcRect b="62117" l="0" r="88584" t="23075"/>
          <a:stretch/>
        </p:blipFill>
        <p:spPr>
          <a:xfrm>
            <a:off x="6458900" y="777125"/>
            <a:ext cx="261627" cy="339173"/>
          </a:xfrm>
          <a:prstGeom prst="rect">
            <a:avLst/>
          </a:prstGeom>
          <a:noFill/>
          <a:ln>
            <a:noFill/>
          </a:ln>
        </p:spPr>
      </p:pic>
      <p:pic>
        <p:nvPicPr>
          <p:cNvPr id="193" name="Google Shape;193;p5"/>
          <p:cNvPicPr preferRelativeResize="0"/>
          <p:nvPr/>
        </p:nvPicPr>
        <p:blipFill rotWithShape="1">
          <a:blip r:embed="rId2">
            <a:alphaModFix/>
          </a:blip>
          <a:srcRect b="55558" l="88583" r="0" t="31185"/>
          <a:stretch/>
        </p:blipFill>
        <p:spPr>
          <a:xfrm>
            <a:off x="7836925" y="2475524"/>
            <a:ext cx="261627" cy="303626"/>
          </a:xfrm>
          <a:prstGeom prst="rect">
            <a:avLst/>
          </a:prstGeom>
          <a:noFill/>
          <a:ln>
            <a:noFill/>
          </a:ln>
        </p:spPr>
      </p:pic>
      <p:pic>
        <p:nvPicPr>
          <p:cNvPr id="194" name="Google Shape;194;p5"/>
          <p:cNvPicPr preferRelativeResize="0"/>
          <p:nvPr/>
        </p:nvPicPr>
        <p:blipFill rotWithShape="1">
          <a:blip r:embed="rId2">
            <a:alphaModFix/>
          </a:blip>
          <a:srcRect b="45104" l="9958" r="80549" t="40088"/>
          <a:stretch/>
        </p:blipFill>
        <p:spPr>
          <a:xfrm>
            <a:off x="6490975" y="1369275"/>
            <a:ext cx="261627" cy="407936"/>
          </a:xfrm>
          <a:prstGeom prst="rect">
            <a:avLst/>
          </a:prstGeom>
          <a:noFill/>
          <a:ln>
            <a:noFill/>
          </a:ln>
        </p:spPr>
      </p:pic>
      <p:pic>
        <p:nvPicPr>
          <p:cNvPr id="195" name="Google Shape;195;p5"/>
          <p:cNvPicPr preferRelativeResize="0"/>
          <p:nvPr/>
        </p:nvPicPr>
        <p:blipFill rotWithShape="1">
          <a:blip r:embed="rId3">
            <a:alphaModFix/>
          </a:blip>
          <a:srcRect b="68473" l="86859" r="0" t="20960"/>
          <a:stretch/>
        </p:blipFill>
        <p:spPr>
          <a:xfrm>
            <a:off x="6720525" y="2161650"/>
            <a:ext cx="293228" cy="235651"/>
          </a:xfrm>
          <a:prstGeom prst="rect">
            <a:avLst/>
          </a:prstGeom>
          <a:noFill/>
          <a:ln>
            <a:noFill/>
          </a:ln>
        </p:spPr>
      </p:pic>
      <p:pic>
        <p:nvPicPr>
          <p:cNvPr id="196" name="Google Shape;196;p5"/>
          <p:cNvPicPr preferRelativeResize="0"/>
          <p:nvPr/>
        </p:nvPicPr>
        <p:blipFill rotWithShape="1">
          <a:blip r:embed="rId2">
            <a:alphaModFix/>
          </a:blip>
          <a:srcRect b="45104" l="9958" r="80549" t="40088"/>
          <a:stretch/>
        </p:blipFill>
        <p:spPr>
          <a:xfrm>
            <a:off x="616300" y="2502200"/>
            <a:ext cx="261627" cy="407936"/>
          </a:xfrm>
          <a:prstGeom prst="rect">
            <a:avLst/>
          </a:prstGeom>
          <a:noFill/>
          <a:ln>
            <a:noFill/>
          </a:ln>
        </p:spPr>
      </p:pic>
      <p:pic>
        <p:nvPicPr>
          <p:cNvPr id="197" name="Google Shape;197;p5"/>
          <p:cNvPicPr preferRelativeResize="0"/>
          <p:nvPr/>
        </p:nvPicPr>
        <p:blipFill rotWithShape="1">
          <a:blip r:embed="rId3">
            <a:alphaModFix/>
          </a:blip>
          <a:srcRect b="68473" l="86859" r="0" t="20960"/>
          <a:stretch/>
        </p:blipFill>
        <p:spPr>
          <a:xfrm>
            <a:off x="1187300" y="2424475"/>
            <a:ext cx="293228" cy="235651"/>
          </a:xfrm>
          <a:prstGeom prst="rect">
            <a:avLst/>
          </a:prstGeom>
          <a:noFill/>
          <a:ln>
            <a:noFill/>
          </a:ln>
        </p:spPr>
      </p:pic>
      <p:pic>
        <p:nvPicPr>
          <p:cNvPr id="198" name="Google Shape;198;p5"/>
          <p:cNvPicPr preferRelativeResize="0"/>
          <p:nvPr/>
        </p:nvPicPr>
        <p:blipFill rotWithShape="1">
          <a:blip r:embed="rId2">
            <a:alphaModFix/>
          </a:blip>
          <a:srcRect b="62117" l="0" r="88584" t="23075"/>
          <a:stretch/>
        </p:blipFill>
        <p:spPr>
          <a:xfrm>
            <a:off x="2085800" y="4219050"/>
            <a:ext cx="261627" cy="339173"/>
          </a:xfrm>
          <a:prstGeom prst="rect">
            <a:avLst/>
          </a:prstGeom>
          <a:noFill/>
          <a:ln>
            <a:noFill/>
          </a:ln>
        </p:spPr>
      </p:pic>
      <p:pic>
        <p:nvPicPr>
          <p:cNvPr id="199" name="Google Shape;199;p5"/>
          <p:cNvPicPr preferRelativeResize="0"/>
          <p:nvPr/>
        </p:nvPicPr>
        <p:blipFill rotWithShape="1">
          <a:blip r:embed="rId2">
            <a:alphaModFix/>
          </a:blip>
          <a:srcRect b="62117" l="0" r="88584" t="23075"/>
          <a:stretch/>
        </p:blipFill>
        <p:spPr>
          <a:xfrm>
            <a:off x="8267075" y="2660125"/>
            <a:ext cx="261627" cy="33917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0" name="Shape 200"/>
        <p:cNvGrpSpPr/>
        <p:nvPr/>
      </p:nvGrpSpPr>
      <p:grpSpPr>
        <a:xfrm>
          <a:off x="0" y="0"/>
          <a:ext cx="0" cy="0"/>
          <a:chOff x="0" y="0"/>
          <a:chExt cx="0" cy="0"/>
        </a:xfrm>
      </p:grpSpPr>
      <p:grpSp>
        <p:nvGrpSpPr>
          <p:cNvPr id="201" name="Google Shape;201;p6"/>
          <p:cNvGrpSpPr/>
          <p:nvPr/>
        </p:nvGrpSpPr>
        <p:grpSpPr>
          <a:xfrm>
            <a:off x="128550" y="126893"/>
            <a:ext cx="8887995" cy="4890320"/>
            <a:chOff x="372900" y="317225"/>
            <a:chExt cx="8399164" cy="4509701"/>
          </a:xfrm>
        </p:grpSpPr>
        <p:sp>
          <p:nvSpPr>
            <p:cNvPr id="202" name="Google Shape;202;p6"/>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 name="Google Shape;203;p6"/>
            <p:cNvGrpSpPr/>
            <p:nvPr/>
          </p:nvGrpSpPr>
          <p:grpSpPr>
            <a:xfrm>
              <a:off x="372900" y="317424"/>
              <a:ext cx="8399164" cy="4509502"/>
              <a:chOff x="-75" y="-4650"/>
              <a:chExt cx="9155400" cy="5153127"/>
            </a:xfrm>
          </p:grpSpPr>
          <p:cxnSp>
            <p:nvCxnSpPr>
              <p:cNvPr id="204" name="Google Shape;204;p6"/>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05" name="Google Shape;205;p6"/>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06" name="Google Shape;206;p6"/>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07" name="Google Shape;207;p6"/>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208" name="Google Shape;208;p6"/>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209" name="Google Shape;209;p6"/>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10" name="Google Shape;210;p6"/>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211" name="Google Shape;211;p6"/>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12" name="Google Shape;212;p6"/>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213" name="Google Shape;213;p6"/>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14" name="Google Shape;214;p6"/>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215" name="Google Shape;215;p6"/>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16" name="Google Shape;216;p6"/>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17" name="Google Shape;217;p6"/>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18" name="Google Shape;218;p6"/>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19" name="Google Shape;219;p6"/>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20" name="Google Shape;220;p6"/>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221" name="Google Shape;221;p6"/>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22" name="Google Shape;222;p6"/>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23" name="Google Shape;223;p6"/>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24" name="Google Shape;224;p6"/>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25" name="Google Shape;225;p6"/>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226" name="Google Shape;226;p6"/>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227" name="Google Shape;227;p6"/>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228" name="Google Shape;228;p6"/>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229" name="Google Shape;229;p6"/>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230" name="Google Shape;230;p6"/>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231" name="Google Shape;231;p6"/>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232" name="Google Shape;232;p6"/>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233" name="Google Shape;233;p6"/>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234" name="Google Shape;234;p6"/>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235" name="Google Shape;235;p6"/>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236" name="Google Shape;236;p6"/>
          <p:cNvSpPr txBox="1"/>
          <p:nvPr>
            <p:ph type="title"/>
          </p:nvPr>
        </p:nvSpPr>
        <p:spPr>
          <a:xfrm>
            <a:off x="715100" y="791250"/>
            <a:ext cx="3775500" cy="1211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37" name="Google Shape;237;p6"/>
          <p:cNvSpPr txBox="1"/>
          <p:nvPr>
            <p:ph idx="1" type="body"/>
          </p:nvPr>
        </p:nvSpPr>
        <p:spPr>
          <a:xfrm>
            <a:off x="715100" y="2002350"/>
            <a:ext cx="3490200" cy="2349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pic>
        <p:nvPicPr>
          <p:cNvPr id="238" name="Google Shape;238;p6"/>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239" name="Google Shape;239;p6"/>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240" name="Google Shape;240;p6"/>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241" name="Google Shape;241;p6"/>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242" name="Google Shape;242;p6"/>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243" name="Google Shape;243;p6"/>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
    <p:spTree>
      <p:nvGrpSpPr>
        <p:cNvPr id="244" name="Shape 244"/>
        <p:cNvGrpSpPr/>
        <p:nvPr/>
      </p:nvGrpSpPr>
      <p:grpSpPr>
        <a:xfrm>
          <a:off x="0" y="0"/>
          <a:ext cx="0" cy="0"/>
          <a:chOff x="0" y="0"/>
          <a:chExt cx="0" cy="0"/>
        </a:xfrm>
      </p:grpSpPr>
      <p:grpSp>
        <p:nvGrpSpPr>
          <p:cNvPr id="245" name="Google Shape;245;p7"/>
          <p:cNvGrpSpPr/>
          <p:nvPr/>
        </p:nvGrpSpPr>
        <p:grpSpPr>
          <a:xfrm>
            <a:off x="372900" y="317225"/>
            <a:ext cx="8399164" cy="4509701"/>
            <a:chOff x="372900" y="317225"/>
            <a:chExt cx="8399164" cy="4509701"/>
          </a:xfrm>
        </p:grpSpPr>
        <p:sp>
          <p:nvSpPr>
            <p:cNvPr id="246" name="Google Shape;246;p7"/>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7" name="Google Shape;247;p7"/>
            <p:cNvGrpSpPr/>
            <p:nvPr/>
          </p:nvGrpSpPr>
          <p:grpSpPr>
            <a:xfrm>
              <a:off x="372900" y="317424"/>
              <a:ext cx="8399164" cy="4509502"/>
              <a:chOff x="-75" y="-4650"/>
              <a:chExt cx="9155400" cy="5153127"/>
            </a:xfrm>
          </p:grpSpPr>
          <p:cxnSp>
            <p:nvCxnSpPr>
              <p:cNvPr id="248" name="Google Shape;248;p7"/>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49" name="Google Shape;249;p7"/>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50" name="Google Shape;250;p7"/>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51" name="Google Shape;251;p7"/>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252" name="Google Shape;252;p7"/>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253" name="Google Shape;253;p7"/>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54" name="Google Shape;254;p7"/>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255" name="Google Shape;255;p7"/>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56" name="Google Shape;256;p7"/>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257" name="Google Shape;257;p7"/>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58" name="Google Shape;258;p7"/>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259" name="Google Shape;259;p7"/>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60" name="Google Shape;260;p7"/>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61" name="Google Shape;261;p7"/>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62" name="Google Shape;262;p7"/>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63" name="Google Shape;263;p7"/>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64" name="Google Shape;264;p7"/>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265" name="Google Shape;265;p7"/>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66" name="Google Shape;266;p7"/>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67" name="Google Shape;267;p7"/>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68" name="Google Shape;268;p7"/>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69" name="Google Shape;269;p7"/>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270" name="Google Shape;270;p7"/>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271" name="Google Shape;271;p7"/>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272" name="Google Shape;272;p7"/>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273" name="Google Shape;273;p7"/>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274" name="Google Shape;274;p7"/>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275" name="Google Shape;275;p7"/>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276" name="Google Shape;276;p7"/>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277" name="Google Shape;277;p7"/>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278" name="Google Shape;278;p7"/>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279" name="Google Shape;279;p7"/>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280" name="Google Shape;280;p7"/>
          <p:cNvSpPr txBox="1"/>
          <p:nvPr>
            <p:ph idx="1" type="subTitle"/>
          </p:nvPr>
        </p:nvSpPr>
        <p:spPr>
          <a:xfrm>
            <a:off x="1947987" y="2656425"/>
            <a:ext cx="5255100" cy="79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1" name="Google Shape;281;p7"/>
          <p:cNvSpPr txBox="1"/>
          <p:nvPr>
            <p:ph type="title"/>
          </p:nvPr>
        </p:nvSpPr>
        <p:spPr>
          <a:xfrm>
            <a:off x="1940925" y="1693875"/>
            <a:ext cx="5255100" cy="909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b="1" sz="4600">
                <a:solidFill>
                  <a:schemeClr val="accent3"/>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282" name="Google Shape;282;p7"/>
          <p:cNvPicPr preferRelativeResize="0"/>
          <p:nvPr/>
        </p:nvPicPr>
        <p:blipFill rotWithShape="1">
          <a:blip r:embed="rId2">
            <a:alphaModFix/>
          </a:blip>
          <a:srcRect b="55558" l="88583" r="0" t="31185"/>
          <a:stretch/>
        </p:blipFill>
        <p:spPr>
          <a:xfrm>
            <a:off x="7305338" y="906324"/>
            <a:ext cx="261627" cy="303626"/>
          </a:xfrm>
          <a:prstGeom prst="rect">
            <a:avLst/>
          </a:prstGeom>
          <a:noFill/>
          <a:ln>
            <a:noFill/>
          </a:ln>
        </p:spPr>
      </p:pic>
      <p:pic>
        <p:nvPicPr>
          <p:cNvPr id="283" name="Google Shape;283;p7"/>
          <p:cNvPicPr preferRelativeResize="0"/>
          <p:nvPr/>
        </p:nvPicPr>
        <p:blipFill rotWithShape="1">
          <a:blip r:embed="rId2">
            <a:alphaModFix/>
          </a:blip>
          <a:srcRect b="45104" l="9958" r="80549" t="40088"/>
          <a:stretch/>
        </p:blipFill>
        <p:spPr>
          <a:xfrm>
            <a:off x="842900" y="2035425"/>
            <a:ext cx="261627" cy="407936"/>
          </a:xfrm>
          <a:prstGeom prst="rect">
            <a:avLst/>
          </a:prstGeom>
          <a:noFill/>
          <a:ln>
            <a:noFill/>
          </a:ln>
        </p:spPr>
      </p:pic>
      <p:pic>
        <p:nvPicPr>
          <p:cNvPr id="284" name="Google Shape;284;p7"/>
          <p:cNvPicPr preferRelativeResize="0"/>
          <p:nvPr/>
        </p:nvPicPr>
        <p:blipFill rotWithShape="1">
          <a:blip r:embed="rId2">
            <a:alphaModFix/>
          </a:blip>
          <a:srcRect b="62117" l="0" r="88584" t="23075"/>
          <a:stretch/>
        </p:blipFill>
        <p:spPr>
          <a:xfrm>
            <a:off x="1351650" y="2283975"/>
            <a:ext cx="261627" cy="339173"/>
          </a:xfrm>
          <a:prstGeom prst="rect">
            <a:avLst/>
          </a:prstGeom>
          <a:noFill/>
          <a:ln>
            <a:noFill/>
          </a:ln>
        </p:spPr>
      </p:pic>
      <p:pic>
        <p:nvPicPr>
          <p:cNvPr id="285" name="Google Shape;285;p7"/>
          <p:cNvPicPr preferRelativeResize="0"/>
          <p:nvPr/>
        </p:nvPicPr>
        <p:blipFill rotWithShape="1">
          <a:blip r:embed="rId2">
            <a:alphaModFix/>
          </a:blip>
          <a:srcRect b="62117" l="0" r="88584" t="23075"/>
          <a:stretch/>
        </p:blipFill>
        <p:spPr>
          <a:xfrm>
            <a:off x="8081250" y="1445625"/>
            <a:ext cx="261627" cy="33917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
    <p:spTree>
      <p:nvGrpSpPr>
        <p:cNvPr id="286" name="Shape 286"/>
        <p:cNvGrpSpPr/>
        <p:nvPr/>
      </p:nvGrpSpPr>
      <p:grpSpPr>
        <a:xfrm>
          <a:off x="0" y="0"/>
          <a:ext cx="0" cy="0"/>
          <a:chOff x="0" y="0"/>
          <a:chExt cx="0" cy="0"/>
        </a:xfrm>
      </p:grpSpPr>
      <p:grpSp>
        <p:nvGrpSpPr>
          <p:cNvPr id="287" name="Google Shape;287;p8"/>
          <p:cNvGrpSpPr/>
          <p:nvPr/>
        </p:nvGrpSpPr>
        <p:grpSpPr>
          <a:xfrm>
            <a:off x="128550" y="126893"/>
            <a:ext cx="8887995" cy="4890320"/>
            <a:chOff x="372900" y="317225"/>
            <a:chExt cx="8399164" cy="4509701"/>
          </a:xfrm>
        </p:grpSpPr>
        <p:sp>
          <p:nvSpPr>
            <p:cNvPr id="288" name="Google Shape;288;p8"/>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9" name="Google Shape;289;p8"/>
            <p:cNvGrpSpPr/>
            <p:nvPr/>
          </p:nvGrpSpPr>
          <p:grpSpPr>
            <a:xfrm>
              <a:off x="372900" y="317424"/>
              <a:ext cx="8399164" cy="4509502"/>
              <a:chOff x="-75" y="-4650"/>
              <a:chExt cx="9155400" cy="5153127"/>
            </a:xfrm>
          </p:grpSpPr>
          <p:cxnSp>
            <p:nvCxnSpPr>
              <p:cNvPr id="290" name="Google Shape;290;p8"/>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91" name="Google Shape;291;p8"/>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292" name="Google Shape;292;p8"/>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93" name="Google Shape;293;p8"/>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294" name="Google Shape;294;p8"/>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295" name="Google Shape;295;p8"/>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96" name="Google Shape;296;p8"/>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297" name="Google Shape;297;p8"/>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298" name="Google Shape;298;p8"/>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299" name="Google Shape;299;p8"/>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00" name="Google Shape;300;p8"/>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301" name="Google Shape;301;p8"/>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02" name="Google Shape;302;p8"/>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03" name="Google Shape;303;p8"/>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04" name="Google Shape;304;p8"/>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05" name="Google Shape;305;p8"/>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06" name="Google Shape;306;p8"/>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307" name="Google Shape;307;p8"/>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08" name="Google Shape;308;p8"/>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09" name="Google Shape;309;p8"/>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10" name="Google Shape;310;p8"/>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11" name="Google Shape;311;p8"/>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312" name="Google Shape;312;p8"/>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313" name="Google Shape;313;p8"/>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314" name="Google Shape;314;p8"/>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315" name="Google Shape;315;p8"/>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316" name="Google Shape;316;p8"/>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317" name="Google Shape;317;p8"/>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318" name="Google Shape;318;p8"/>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319" name="Google Shape;319;p8"/>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320" name="Google Shape;320;p8"/>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321" name="Google Shape;321;p8"/>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322" name="Google Shape;322;p8"/>
          <p:cNvSpPr txBox="1"/>
          <p:nvPr>
            <p:ph idx="1" type="subTitle"/>
          </p:nvPr>
        </p:nvSpPr>
        <p:spPr>
          <a:xfrm>
            <a:off x="5098175" y="2624175"/>
            <a:ext cx="3330300" cy="793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3" name="Google Shape;323;p8"/>
          <p:cNvSpPr txBox="1"/>
          <p:nvPr>
            <p:ph type="title"/>
          </p:nvPr>
        </p:nvSpPr>
        <p:spPr>
          <a:xfrm>
            <a:off x="5959200" y="1661620"/>
            <a:ext cx="2464800" cy="9099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pic>
        <p:nvPicPr>
          <p:cNvPr id="324" name="Google Shape;324;p8"/>
          <p:cNvPicPr preferRelativeResize="0"/>
          <p:nvPr/>
        </p:nvPicPr>
        <p:blipFill rotWithShape="1">
          <a:blip r:embed="rId2">
            <a:alphaModFix/>
          </a:blip>
          <a:srcRect b="55558" l="88583" r="0" t="31185"/>
          <a:stretch/>
        </p:blipFill>
        <p:spPr>
          <a:xfrm>
            <a:off x="237250" y="4587299"/>
            <a:ext cx="261627" cy="303626"/>
          </a:xfrm>
          <a:prstGeom prst="rect">
            <a:avLst/>
          </a:prstGeom>
          <a:noFill/>
          <a:ln>
            <a:noFill/>
          </a:ln>
        </p:spPr>
      </p:pic>
      <p:pic>
        <p:nvPicPr>
          <p:cNvPr id="325" name="Google Shape;325;p8"/>
          <p:cNvPicPr preferRelativeResize="0"/>
          <p:nvPr/>
        </p:nvPicPr>
        <p:blipFill rotWithShape="1">
          <a:blip r:embed="rId2">
            <a:alphaModFix/>
          </a:blip>
          <a:srcRect b="62117" l="0" r="88584" t="23075"/>
          <a:stretch/>
        </p:blipFill>
        <p:spPr>
          <a:xfrm>
            <a:off x="413600" y="4098875"/>
            <a:ext cx="261627" cy="339173"/>
          </a:xfrm>
          <a:prstGeom prst="rect">
            <a:avLst/>
          </a:prstGeom>
          <a:noFill/>
          <a:ln>
            <a:noFill/>
          </a:ln>
        </p:spPr>
      </p:pic>
      <p:pic>
        <p:nvPicPr>
          <p:cNvPr id="326" name="Google Shape;326;p8"/>
          <p:cNvPicPr preferRelativeResize="0"/>
          <p:nvPr/>
        </p:nvPicPr>
        <p:blipFill rotWithShape="1">
          <a:blip r:embed="rId3">
            <a:alphaModFix/>
          </a:blip>
          <a:srcRect b="68473" l="86859" r="0" t="20960"/>
          <a:stretch/>
        </p:blipFill>
        <p:spPr>
          <a:xfrm>
            <a:off x="829650" y="4674350"/>
            <a:ext cx="293228" cy="235651"/>
          </a:xfrm>
          <a:prstGeom prst="rect">
            <a:avLst/>
          </a:prstGeom>
          <a:noFill/>
          <a:ln>
            <a:noFill/>
          </a:ln>
        </p:spPr>
      </p:pic>
      <p:pic>
        <p:nvPicPr>
          <p:cNvPr id="327" name="Google Shape;327;p8"/>
          <p:cNvPicPr preferRelativeResize="0"/>
          <p:nvPr/>
        </p:nvPicPr>
        <p:blipFill rotWithShape="1">
          <a:blip r:embed="rId2">
            <a:alphaModFix/>
          </a:blip>
          <a:srcRect b="62117" l="0" r="88584" t="23075"/>
          <a:stretch/>
        </p:blipFill>
        <p:spPr>
          <a:xfrm>
            <a:off x="8548025" y="677425"/>
            <a:ext cx="261627" cy="339173"/>
          </a:xfrm>
          <a:prstGeom prst="rect">
            <a:avLst/>
          </a:prstGeom>
          <a:noFill/>
          <a:ln>
            <a:noFill/>
          </a:ln>
        </p:spPr>
      </p:pic>
      <p:pic>
        <p:nvPicPr>
          <p:cNvPr id="328" name="Google Shape;328;p8"/>
          <p:cNvPicPr preferRelativeResize="0"/>
          <p:nvPr/>
        </p:nvPicPr>
        <p:blipFill rotWithShape="1">
          <a:blip r:embed="rId2">
            <a:alphaModFix/>
          </a:blip>
          <a:srcRect b="45104" l="9958" r="80549" t="40088"/>
          <a:stretch/>
        </p:blipFill>
        <p:spPr>
          <a:xfrm>
            <a:off x="8453225" y="1107525"/>
            <a:ext cx="261627" cy="407936"/>
          </a:xfrm>
          <a:prstGeom prst="rect">
            <a:avLst/>
          </a:prstGeom>
          <a:noFill/>
          <a:ln>
            <a:noFill/>
          </a:ln>
        </p:spPr>
      </p:pic>
      <p:pic>
        <p:nvPicPr>
          <p:cNvPr id="329" name="Google Shape;329;p8"/>
          <p:cNvPicPr preferRelativeResize="0"/>
          <p:nvPr/>
        </p:nvPicPr>
        <p:blipFill rotWithShape="1">
          <a:blip r:embed="rId3">
            <a:alphaModFix/>
          </a:blip>
          <a:srcRect b="68473" l="86859" r="0" t="20960"/>
          <a:stretch/>
        </p:blipFill>
        <p:spPr>
          <a:xfrm>
            <a:off x="8714850" y="1606375"/>
            <a:ext cx="293228" cy="2356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30" name="Shape 330"/>
        <p:cNvGrpSpPr/>
        <p:nvPr/>
      </p:nvGrpSpPr>
      <p:grpSpPr>
        <a:xfrm>
          <a:off x="0" y="0"/>
          <a:ext cx="0" cy="0"/>
          <a:chOff x="0" y="0"/>
          <a:chExt cx="0" cy="0"/>
        </a:xfrm>
      </p:grpSpPr>
      <p:grpSp>
        <p:nvGrpSpPr>
          <p:cNvPr id="331" name="Google Shape;331;p9"/>
          <p:cNvGrpSpPr/>
          <p:nvPr/>
        </p:nvGrpSpPr>
        <p:grpSpPr>
          <a:xfrm>
            <a:off x="372900" y="317225"/>
            <a:ext cx="8399164" cy="4509701"/>
            <a:chOff x="372900" y="317225"/>
            <a:chExt cx="8399164" cy="4509701"/>
          </a:xfrm>
        </p:grpSpPr>
        <p:sp>
          <p:nvSpPr>
            <p:cNvPr id="332" name="Google Shape;332;p9"/>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3" name="Google Shape;333;p9"/>
            <p:cNvGrpSpPr/>
            <p:nvPr/>
          </p:nvGrpSpPr>
          <p:grpSpPr>
            <a:xfrm>
              <a:off x="372900" y="317424"/>
              <a:ext cx="8399164" cy="4509502"/>
              <a:chOff x="-75" y="-4650"/>
              <a:chExt cx="9155400" cy="5153127"/>
            </a:xfrm>
          </p:grpSpPr>
          <p:cxnSp>
            <p:nvCxnSpPr>
              <p:cNvPr id="334" name="Google Shape;334;p9"/>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35" name="Google Shape;335;p9"/>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36" name="Google Shape;336;p9"/>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37" name="Google Shape;337;p9"/>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338" name="Google Shape;338;p9"/>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339" name="Google Shape;339;p9"/>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40" name="Google Shape;340;p9"/>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341" name="Google Shape;341;p9"/>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42" name="Google Shape;342;p9"/>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343" name="Google Shape;343;p9"/>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44" name="Google Shape;344;p9"/>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345" name="Google Shape;345;p9"/>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46" name="Google Shape;346;p9"/>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47" name="Google Shape;347;p9"/>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48" name="Google Shape;348;p9"/>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49" name="Google Shape;349;p9"/>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50" name="Google Shape;350;p9"/>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351" name="Google Shape;351;p9"/>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52" name="Google Shape;352;p9"/>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53" name="Google Shape;353;p9"/>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54" name="Google Shape;354;p9"/>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55" name="Google Shape;355;p9"/>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356" name="Google Shape;356;p9"/>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357" name="Google Shape;357;p9"/>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358" name="Google Shape;358;p9"/>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359" name="Google Shape;359;p9"/>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360" name="Google Shape;360;p9"/>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361" name="Google Shape;361;p9"/>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362" name="Google Shape;362;p9"/>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363" name="Google Shape;363;p9"/>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364" name="Google Shape;364;p9"/>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365" name="Google Shape;365;p9"/>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366" name="Google Shape;366;p9"/>
          <p:cNvSpPr txBox="1"/>
          <p:nvPr>
            <p:ph type="title"/>
          </p:nvPr>
        </p:nvSpPr>
        <p:spPr>
          <a:xfrm>
            <a:off x="715100" y="2359350"/>
            <a:ext cx="5444700" cy="84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67" name="Google Shape;367;p9"/>
          <p:cNvSpPr txBox="1"/>
          <p:nvPr>
            <p:ph idx="2" type="title"/>
          </p:nvPr>
        </p:nvSpPr>
        <p:spPr>
          <a:xfrm>
            <a:off x="715088" y="1517550"/>
            <a:ext cx="1659600" cy="84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b="1" sz="6000">
                <a:solidFill>
                  <a:schemeClr val="dk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68" name="Google Shape;368;p9"/>
          <p:cNvSpPr txBox="1"/>
          <p:nvPr>
            <p:ph idx="1" type="subTitle"/>
          </p:nvPr>
        </p:nvSpPr>
        <p:spPr>
          <a:xfrm>
            <a:off x="715088" y="3201150"/>
            <a:ext cx="4360200" cy="42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pic>
        <p:nvPicPr>
          <p:cNvPr id="369" name="Google Shape;369;p9"/>
          <p:cNvPicPr preferRelativeResize="0"/>
          <p:nvPr/>
        </p:nvPicPr>
        <p:blipFill rotWithShape="1">
          <a:blip r:embed="rId2">
            <a:alphaModFix/>
          </a:blip>
          <a:srcRect b="62117" l="0" r="88584" t="23075"/>
          <a:stretch/>
        </p:blipFill>
        <p:spPr>
          <a:xfrm>
            <a:off x="7401500" y="1121525"/>
            <a:ext cx="261627" cy="339173"/>
          </a:xfrm>
          <a:prstGeom prst="rect">
            <a:avLst/>
          </a:prstGeom>
          <a:noFill/>
          <a:ln>
            <a:noFill/>
          </a:ln>
        </p:spPr>
      </p:pic>
      <p:pic>
        <p:nvPicPr>
          <p:cNvPr id="370" name="Google Shape;370;p9"/>
          <p:cNvPicPr preferRelativeResize="0"/>
          <p:nvPr/>
        </p:nvPicPr>
        <p:blipFill rotWithShape="1">
          <a:blip r:embed="rId2">
            <a:alphaModFix/>
          </a:blip>
          <a:srcRect b="55558" l="88583" r="0" t="31185"/>
          <a:stretch/>
        </p:blipFill>
        <p:spPr>
          <a:xfrm>
            <a:off x="2398875" y="1383674"/>
            <a:ext cx="261627" cy="303626"/>
          </a:xfrm>
          <a:prstGeom prst="rect">
            <a:avLst/>
          </a:prstGeom>
          <a:noFill/>
          <a:ln>
            <a:noFill/>
          </a:ln>
        </p:spPr>
      </p:pic>
      <p:pic>
        <p:nvPicPr>
          <p:cNvPr id="371" name="Google Shape;371;p9"/>
          <p:cNvPicPr preferRelativeResize="0"/>
          <p:nvPr/>
        </p:nvPicPr>
        <p:blipFill rotWithShape="1">
          <a:blip r:embed="rId2">
            <a:alphaModFix/>
          </a:blip>
          <a:srcRect b="45104" l="9958" r="80549" t="40088"/>
          <a:stretch/>
        </p:blipFill>
        <p:spPr>
          <a:xfrm>
            <a:off x="7927550" y="1687300"/>
            <a:ext cx="261627" cy="407936"/>
          </a:xfrm>
          <a:prstGeom prst="rect">
            <a:avLst/>
          </a:prstGeom>
          <a:noFill/>
          <a:ln>
            <a:noFill/>
          </a:ln>
        </p:spPr>
      </p:pic>
      <p:pic>
        <p:nvPicPr>
          <p:cNvPr id="372" name="Google Shape;372;p9"/>
          <p:cNvPicPr preferRelativeResize="0"/>
          <p:nvPr/>
        </p:nvPicPr>
        <p:blipFill rotWithShape="1">
          <a:blip r:embed="rId3">
            <a:alphaModFix/>
          </a:blip>
          <a:srcRect b="68473" l="86859" r="0" t="20960"/>
          <a:stretch/>
        </p:blipFill>
        <p:spPr>
          <a:xfrm>
            <a:off x="7994300" y="1096263"/>
            <a:ext cx="293228" cy="235651"/>
          </a:xfrm>
          <a:prstGeom prst="rect">
            <a:avLst/>
          </a:prstGeom>
          <a:noFill/>
          <a:ln>
            <a:noFill/>
          </a:ln>
        </p:spPr>
      </p:pic>
      <p:pic>
        <p:nvPicPr>
          <p:cNvPr id="373" name="Google Shape;373;p9"/>
          <p:cNvPicPr preferRelativeResize="0"/>
          <p:nvPr/>
        </p:nvPicPr>
        <p:blipFill rotWithShape="1">
          <a:blip r:embed="rId2">
            <a:alphaModFix/>
          </a:blip>
          <a:srcRect b="62117" l="0" r="88584" t="23075"/>
          <a:stretch/>
        </p:blipFill>
        <p:spPr>
          <a:xfrm>
            <a:off x="1981575" y="1044500"/>
            <a:ext cx="261627" cy="339173"/>
          </a:xfrm>
          <a:prstGeom prst="rect">
            <a:avLst/>
          </a:prstGeom>
          <a:noFill/>
          <a:ln>
            <a:noFill/>
          </a:ln>
        </p:spPr>
      </p:pic>
      <p:pic>
        <p:nvPicPr>
          <p:cNvPr id="374" name="Google Shape;374;p9"/>
          <p:cNvPicPr preferRelativeResize="0"/>
          <p:nvPr/>
        </p:nvPicPr>
        <p:blipFill rotWithShape="1">
          <a:blip r:embed="rId3">
            <a:alphaModFix/>
          </a:blip>
          <a:srcRect b="68473" l="86859" r="0" t="20960"/>
          <a:stretch/>
        </p:blipFill>
        <p:spPr>
          <a:xfrm>
            <a:off x="2461075" y="935700"/>
            <a:ext cx="293228" cy="2356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5" name="Shape 375"/>
        <p:cNvGrpSpPr/>
        <p:nvPr/>
      </p:nvGrpSpPr>
      <p:grpSpPr>
        <a:xfrm>
          <a:off x="0" y="0"/>
          <a:ext cx="0" cy="0"/>
          <a:chOff x="0" y="0"/>
          <a:chExt cx="0" cy="0"/>
        </a:xfrm>
      </p:grpSpPr>
      <p:grpSp>
        <p:nvGrpSpPr>
          <p:cNvPr id="376" name="Google Shape;376;p10"/>
          <p:cNvGrpSpPr/>
          <p:nvPr/>
        </p:nvGrpSpPr>
        <p:grpSpPr>
          <a:xfrm>
            <a:off x="128550" y="126893"/>
            <a:ext cx="8887995" cy="4890320"/>
            <a:chOff x="372900" y="317225"/>
            <a:chExt cx="8399164" cy="4509701"/>
          </a:xfrm>
        </p:grpSpPr>
        <p:sp>
          <p:nvSpPr>
            <p:cNvPr id="377" name="Google Shape;377;p10"/>
            <p:cNvSpPr/>
            <p:nvPr/>
          </p:nvSpPr>
          <p:spPr>
            <a:xfrm>
              <a:off x="372900" y="317225"/>
              <a:ext cx="8398917" cy="4509412"/>
            </a:xfrm>
            <a:custGeom>
              <a:rect b="b" l="l" r="r" t="t"/>
              <a:pathLst>
                <a:path extrusionOk="0" h="153212" w="285362">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8" name="Google Shape;378;p10"/>
            <p:cNvGrpSpPr/>
            <p:nvPr/>
          </p:nvGrpSpPr>
          <p:grpSpPr>
            <a:xfrm>
              <a:off x="372900" y="317424"/>
              <a:ext cx="8399164" cy="4509502"/>
              <a:chOff x="-75" y="-4650"/>
              <a:chExt cx="9155400" cy="5153127"/>
            </a:xfrm>
          </p:grpSpPr>
          <p:cxnSp>
            <p:nvCxnSpPr>
              <p:cNvPr id="379" name="Google Shape;379;p10"/>
              <p:cNvCxnSpPr/>
              <p:nvPr/>
            </p:nvCxnSpPr>
            <p:spPr>
              <a:xfrm>
                <a:off x="212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80" name="Google Shape;380;p10"/>
              <p:cNvCxnSpPr/>
              <p:nvPr/>
            </p:nvCxnSpPr>
            <p:spPr>
              <a:xfrm>
                <a:off x="648443"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81" name="Google Shape;381;p10"/>
              <p:cNvCxnSpPr/>
              <p:nvPr/>
            </p:nvCxnSpPr>
            <p:spPr>
              <a:xfrm>
                <a:off x="10844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82" name="Google Shape;382;p10"/>
              <p:cNvCxnSpPr/>
              <p:nvPr/>
            </p:nvCxnSpPr>
            <p:spPr>
              <a:xfrm>
                <a:off x="1520363" y="388677"/>
                <a:ext cx="0" cy="4759800"/>
              </a:xfrm>
              <a:prstGeom prst="straightConnector1">
                <a:avLst/>
              </a:prstGeom>
              <a:noFill/>
              <a:ln cap="flat" cmpd="sng" w="9525">
                <a:solidFill>
                  <a:srgbClr val="F3F3F3"/>
                </a:solidFill>
                <a:prstDash val="solid"/>
                <a:round/>
                <a:headEnd len="sm" w="sm" type="none"/>
                <a:tailEnd len="sm" w="sm" type="none"/>
              </a:ln>
            </p:spPr>
          </p:cxnSp>
          <p:cxnSp>
            <p:nvCxnSpPr>
              <p:cNvPr id="383" name="Google Shape;383;p10"/>
              <p:cNvCxnSpPr/>
              <p:nvPr/>
            </p:nvCxnSpPr>
            <p:spPr>
              <a:xfrm>
                <a:off x="1956296" y="399048"/>
                <a:ext cx="0" cy="4749000"/>
              </a:xfrm>
              <a:prstGeom prst="straightConnector1">
                <a:avLst/>
              </a:prstGeom>
              <a:noFill/>
              <a:ln cap="flat" cmpd="sng" w="9525">
                <a:solidFill>
                  <a:srgbClr val="F3F3F3"/>
                </a:solidFill>
                <a:prstDash val="solid"/>
                <a:round/>
                <a:headEnd len="sm" w="sm" type="none"/>
                <a:tailEnd len="sm" w="sm" type="none"/>
              </a:ln>
            </p:spPr>
          </p:cxnSp>
          <p:cxnSp>
            <p:nvCxnSpPr>
              <p:cNvPr id="384" name="Google Shape;384;p10"/>
              <p:cNvCxnSpPr/>
              <p:nvPr/>
            </p:nvCxnSpPr>
            <p:spPr>
              <a:xfrm>
                <a:off x="23922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85" name="Google Shape;385;p10"/>
              <p:cNvCxnSpPr/>
              <p:nvPr/>
            </p:nvCxnSpPr>
            <p:spPr>
              <a:xfrm>
                <a:off x="282819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386" name="Google Shape;386;p10"/>
              <p:cNvCxnSpPr/>
              <p:nvPr/>
            </p:nvCxnSpPr>
            <p:spPr>
              <a:xfrm>
                <a:off x="32641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87" name="Google Shape;387;p10"/>
              <p:cNvCxnSpPr/>
              <p:nvPr/>
            </p:nvCxnSpPr>
            <p:spPr>
              <a:xfrm>
                <a:off x="3700110"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388" name="Google Shape;388;p10"/>
              <p:cNvCxnSpPr/>
              <p:nvPr/>
            </p:nvCxnSpPr>
            <p:spPr>
              <a:xfrm>
                <a:off x="41360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89" name="Google Shape;389;p10"/>
              <p:cNvCxnSpPr/>
              <p:nvPr/>
            </p:nvCxnSpPr>
            <p:spPr>
              <a:xfrm>
                <a:off x="4572004" y="409389"/>
                <a:ext cx="0" cy="4738800"/>
              </a:xfrm>
              <a:prstGeom prst="straightConnector1">
                <a:avLst/>
              </a:prstGeom>
              <a:noFill/>
              <a:ln cap="flat" cmpd="sng" w="9525">
                <a:solidFill>
                  <a:srgbClr val="F3F3F3"/>
                </a:solidFill>
                <a:prstDash val="solid"/>
                <a:round/>
                <a:headEnd len="sm" w="sm" type="none"/>
                <a:tailEnd len="sm" w="sm" type="none"/>
              </a:ln>
            </p:spPr>
          </p:cxnSp>
          <p:cxnSp>
            <p:nvCxnSpPr>
              <p:cNvPr id="390" name="Google Shape;390;p10"/>
              <p:cNvCxnSpPr/>
              <p:nvPr/>
            </p:nvCxnSpPr>
            <p:spPr>
              <a:xfrm>
                <a:off x="50079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91" name="Google Shape;391;p10"/>
              <p:cNvCxnSpPr/>
              <p:nvPr/>
            </p:nvCxnSpPr>
            <p:spPr>
              <a:xfrm>
                <a:off x="5443897"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92" name="Google Shape;392;p10"/>
              <p:cNvCxnSpPr/>
              <p:nvPr/>
            </p:nvCxnSpPr>
            <p:spPr>
              <a:xfrm>
                <a:off x="58798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93" name="Google Shape;393;p10"/>
              <p:cNvCxnSpPr/>
              <p:nvPr/>
            </p:nvCxnSpPr>
            <p:spPr>
              <a:xfrm>
                <a:off x="6315790"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94" name="Google Shape;394;p10"/>
              <p:cNvCxnSpPr/>
              <p:nvPr/>
            </p:nvCxnSpPr>
            <p:spPr>
              <a:xfrm>
                <a:off x="675175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95" name="Google Shape;395;p10"/>
              <p:cNvCxnSpPr/>
              <p:nvPr/>
            </p:nvCxnSpPr>
            <p:spPr>
              <a:xfrm>
                <a:off x="7187711" y="373136"/>
                <a:ext cx="0" cy="4775100"/>
              </a:xfrm>
              <a:prstGeom prst="straightConnector1">
                <a:avLst/>
              </a:prstGeom>
              <a:noFill/>
              <a:ln cap="flat" cmpd="sng" w="9525">
                <a:solidFill>
                  <a:srgbClr val="F3F3F3"/>
                </a:solidFill>
                <a:prstDash val="solid"/>
                <a:round/>
                <a:headEnd len="sm" w="sm" type="none"/>
                <a:tailEnd len="sm" w="sm" type="none"/>
              </a:ln>
            </p:spPr>
          </p:cxnSp>
          <p:cxnSp>
            <p:nvCxnSpPr>
              <p:cNvPr id="396" name="Google Shape;396;p10"/>
              <p:cNvCxnSpPr/>
              <p:nvPr/>
            </p:nvCxnSpPr>
            <p:spPr>
              <a:xfrm>
                <a:off x="7623644"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97" name="Google Shape;397;p10"/>
              <p:cNvCxnSpPr/>
              <p:nvPr/>
            </p:nvCxnSpPr>
            <p:spPr>
              <a:xfrm>
                <a:off x="80596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398" name="Google Shape;398;p10"/>
              <p:cNvCxnSpPr/>
              <p:nvPr/>
            </p:nvCxnSpPr>
            <p:spPr>
              <a:xfrm>
                <a:off x="8495538" y="414589"/>
                <a:ext cx="0" cy="4733700"/>
              </a:xfrm>
              <a:prstGeom prst="straightConnector1">
                <a:avLst/>
              </a:prstGeom>
              <a:noFill/>
              <a:ln cap="flat" cmpd="sng" w="9525">
                <a:solidFill>
                  <a:srgbClr val="F3F3F3"/>
                </a:solidFill>
                <a:prstDash val="solid"/>
                <a:round/>
                <a:headEnd len="sm" w="sm" type="none"/>
                <a:tailEnd len="sm" w="sm" type="none"/>
              </a:ln>
            </p:spPr>
          </p:cxnSp>
          <p:cxnSp>
            <p:nvCxnSpPr>
              <p:cNvPr id="399" name="Google Shape;399;p10"/>
              <p:cNvCxnSpPr/>
              <p:nvPr/>
            </p:nvCxnSpPr>
            <p:spPr>
              <a:xfrm>
                <a:off x="8931500" y="-4650"/>
                <a:ext cx="0" cy="5152800"/>
              </a:xfrm>
              <a:prstGeom prst="straightConnector1">
                <a:avLst/>
              </a:prstGeom>
              <a:noFill/>
              <a:ln cap="flat" cmpd="sng" w="9525">
                <a:solidFill>
                  <a:srgbClr val="F3F3F3"/>
                </a:solidFill>
                <a:prstDash val="solid"/>
                <a:round/>
                <a:headEnd len="sm" w="sm" type="none"/>
                <a:tailEnd len="sm" w="sm" type="none"/>
              </a:ln>
            </p:spPr>
          </p:cxnSp>
          <p:cxnSp>
            <p:nvCxnSpPr>
              <p:cNvPr id="400" name="Google Shape;400;p10"/>
              <p:cNvCxnSpPr/>
              <p:nvPr/>
            </p:nvCxnSpPr>
            <p:spPr>
              <a:xfrm rot="10800000">
                <a:off x="-75" y="435150"/>
                <a:ext cx="9155400" cy="0"/>
              </a:xfrm>
              <a:prstGeom prst="straightConnector1">
                <a:avLst/>
              </a:prstGeom>
              <a:noFill/>
              <a:ln cap="flat" cmpd="sng" w="9525">
                <a:solidFill>
                  <a:srgbClr val="F3F3F3"/>
                </a:solidFill>
                <a:prstDash val="solid"/>
                <a:round/>
                <a:headEnd len="sm" w="sm" type="none"/>
                <a:tailEnd len="sm" w="sm" type="none"/>
              </a:ln>
            </p:spPr>
          </p:cxnSp>
          <p:cxnSp>
            <p:nvCxnSpPr>
              <p:cNvPr id="401" name="Google Shape;401;p10"/>
              <p:cNvCxnSpPr/>
              <p:nvPr/>
            </p:nvCxnSpPr>
            <p:spPr>
              <a:xfrm rot="10800000">
                <a:off x="-75" y="891725"/>
                <a:ext cx="9155400" cy="0"/>
              </a:xfrm>
              <a:prstGeom prst="straightConnector1">
                <a:avLst/>
              </a:prstGeom>
              <a:noFill/>
              <a:ln cap="flat" cmpd="sng" w="9525">
                <a:solidFill>
                  <a:srgbClr val="F3F3F3"/>
                </a:solidFill>
                <a:prstDash val="solid"/>
                <a:round/>
                <a:headEnd len="sm" w="sm" type="none"/>
                <a:tailEnd len="sm" w="sm" type="none"/>
              </a:ln>
            </p:spPr>
          </p:cxnSp>
          <p:cxnSp>
            <p:nvCxnSpPr>
              <p:cNvPr id="402" name="Google Shape;402;p10"/>
              <p:cNvCxnSpPr/>
              <p:nvPr/>
            </p:nvCxnSpPr>
            <p:spPr>
              <a:xfrm rot="10800000">
                <a:off x="-75" y="1348300"/>
                <a:ext cx="9155400" cy="0"/>
              </a:xfrm>
              <a:prstGeom prst="straightConnector1">
                <a:avLst/>
              </a:prstGeom>
              <a:noFill/>
              <a:ln cap="flat" cmpd="sng" w="9525">
                <a:solidFill>
                  <a:srgbClr val="F3F3F3"/>
                </a:solidFill>
                <a:prstDash val="solid"/>
                <a:round/>
                <a:headEnd len="sm" w="sm" type="none"/>
                <a:tailEnd len="sm" w="sm" type="none"/>
              </a:ln>
            </p:spPr>
          </p:cxnSp>
          <p:cxnSp>
            <p:nvCxnSpPr>
              <p:cNvPr id="403" name="Google Shape;403;p10"/>
              <p:cNvCxnSpPr/>
              <p:nvPr/>
            </p:nvCxnSpPr>
            <p:spPr>
              <a:xfrm rot="10800000">
                <a:off x="-75" y="1804875"/>
                <a:ext cx="9155400" cy="0"/>
              </a:xfrm>
              <a:prstGeom prst="straightConnector1">
                <a:avLst/>
              </a:prstGeom>
              <a:noFill/>
              <a:ln cap="flat" cmpd="sng" w="9525">
                <a:solidFill>
                  <a:srgbClr val="F3F3F3"/>
                </a:solidFill>
                <a:prstDash val="solid"/>
                <a:round/>
                <a:headEnd len="sm" w="sm" type="none"/>
                <a:tailEnd len="sm" w="sm" type="none"/>
              </a:ln>
            </p:spPr>
          </p:cxnSp>
          <p:cxnSp>
            <p:nvCxnSpPr>
              <p:cNvPr id="404" name="Google Shape;404;p10"/>
              <p:cNvCxnSpPr/>
              <p:nvPr/>
            </p:nvCxnSpPr>
            <p:spPr>
              <a:xfrm rot="10800000">
                <a:off x="-75" y="2261450"/>
                <a:ext cx="9155400" cy="0"/>
              </a:xfrm>
              <a:prstGeom prst="straightConnector1">
                <a:avLst/>
              </a:prstGeom>
              <a:noFill/>
              <a:ln cap="flat" cmpd="sng" w="9525">
                <a:solidFill>
                  <a:srgbClr val="F3F3F3"/>
                </a:solidFill>
                <a:prstDash val="solid"/>
                <a:round/>
                <a:headEnd len="sm" w="sm" type="none"/>
                <a:tailEnd len="sm" w="sm" type="none"/>
              </a:ln>
            </p:spPr>
          </p:cxnSp>
          <p:cxnSp>
            <p:nvCxnSpPr>
              <p:cNvPr id="405" name="Google Shape;405;p10"/>
              <p:cNvCxnSpPr/>
              <p:nvPr/>
            </p:nvCxnSpPr>
            <p:spPr>
              <a:xfrm rot="10800000">
                <a:off x="-75" y="2718025"/>
                <a:ext cx="9155400" cy="0"/>
              </a:xfrm>
              <a:prstGeom prst="straightConnector1">
                <a:avLst/>
              </a:prstGeom>
              <a:noFill/>
              <a:ln cap="flat" cmpd="sng" w="9525">
                <a:solidFill>
                  <a:srgbClr val="F3F3F3"/>
                </a:solidFill>
                <a:prstDash val="solid"/>
                <a:round/>
                <a:headEnd len="sm" w="sm" type="none"/>
                <a:tailEnd len="sm" w="sm" type="none"/>
              </a:ln>
            </p:spPr>
          </p:cxnSp>
          <p:cxnSp>
            <p:nvCxnSpPr>
              <p:cNvPr id="406" name="Google Shape;406;p10"/>
              <p:cNvCxnSpPr/>
              <p:nvPr/>
            </p:nvCxnSpPr>
            <p:spPr>
              <a:xfrm rot="10800000">
                <a:off x="-75" y="3174600"/>
                <a:ext cx="9155400" cy="0"/>
              </a:xfrm>
              <a:prstGeom prst="straightConnector1">
                <a:avLst/>
              </a:prstGeom>
              <a:noFill/>
              <a:ln cap="flat" cmpd="sng" w="9525">
                <a:solidFill>
                  <a:srgbClr val="F3F3F3"/>
                </a:solidFill>
                <a:prstDash val="solid"/>
                <a:round/>
                <a:headEnd len="sm" w="sm" type="none"/>
                <a:tailEnd len="sm" w="sm" type="none"/>
              </a:ln>
            </p:spPr>
          </p:cxnSp>
          <p:cxnSp>
            <p:nvCxnSpPr>
              <p:cNvPr id="407" name="Google Shape;407;p10"/>
              <p:cNvCxnSpPr/>
              <p:nvPr/>
            </p:nvCxnSpPr>
            <p:spPr>
              <a:xfrm rot="10800000">
                <a:off x="-75" y="3631175"/>
                <a:ext cx="9155400" cy="0"/>
              </a:xfrm>
              <a:prstGeom prst="straightConnector1">
                <a:avLst/>
              </a:prstGeom>
              <a:noFill/>
              <a:ln cap="flat" cmpd="sng" w="9525">
                <a:solidFill>
                  <a:srgbClr val="F3F3F3"/>
                </a:solidFill>
                <a:prstDash val="solid"/>
                <a:round/>
                <a:headEnd len="sm" w="sm" type="none"/>
                <a:tailEnd len="sm" w="sm" type="none"/>
              </a:ln>
            </p:spPr>
          </p:cxnSp>
          <p:cxnSp>
            <p:nvCxnSpPr>
              <p:cNvPr id="408" name="Google Shape;408;p10"/>
              <p:cNvCxnSpPr/>
              <p:nvPr/>
            </p:nvCxnSpPr>
            <p:spPr>
              <a:xfrm rot="10800000">
                <a:off x="-75" y="4087750"/>
                <a:ext cx="9155400" cy="0"/>
              </a:xfrm>
              <a:prstGeom prst="straightConnector1">
                <a:avLst/>
              </a:prstGeom>
              <a:noFill/>
              <a:ln cap="flat" cmpd="sng" w="9525">
                <a:solidFill>
                  <a:srgbClr val="F3F3F3"/>
                </a:solidFill>
                <a:prstDash val="solid"/>
                <a:round/>
                <a:headEnd len="sm" w="sm" type="none"/>
                <a:tailEnd len="sm" w="sm" type="none"/>
              </a:ln>
            </p:spPr>
          </p:cxnSp>
          <p:cxnSp>
            <p:nvCxnSpPr>
              <p:cNvPr id="409" name="Google Shape;409;p10"/>
              <p:cNvCxnSpPr/>
              <p:nvPr/>
            </p:nvCxnSpPr>
            <p:spPr>
              <a:xfrm rot="10800000">
                <a:off x="-75" y="4544325"/>
                <a:ext cx="9155400" cy="0"/>
              </a:xfrm>
              <a:prstGeom prst="straightConnector1">
                <a:avLst/>
              </a:prstGeom>
              <a:noFill/>
              <a:ln cap="flat" cmpd="sng" w="9525">
                <a:solidFill>
                  <a:srgbClr val="F3F3F3"/>
                </a:solidFill>
                <a:prstDash val="solid"/>
                <a:round/>
                <a:headEnd len="sm" w="sm" type="none"/>
                <a:tailEnd len="sm" w="sm" type="none"/>
              </a:ln>
            </p:spPr>
          </p:cxnSp>
          <p:cxnSp>
            <p:nvCxnSpPr>
              <p:cNvPr id="410" name="Google Shape;410;p10"/>
              <p:cNvCxnSpPr/>
              <p:nvPr/>
            </p:nvCxnSpPr>
            <p:spPr>
              <a:xfrm rot="10800000">
                <a:off x="-75" y="5000900"/>
                <a:ext cx="9155400" cy="0"/>
              </a:xfrm>
              <a:prstGeom prst="straightConnector1">
                <a:avLst/>
              </a:prstGeom>
              <a:noFill/>
              <a:ln cap="flat" cmpd="sng" w="9525">
                <a:solidFill>
                  <a:srgbClr val="F3F3F3"/>
                </a:solidFill>
                <a:prstDash val="solid"/>
                <a:round/>
                <a:headEnd len="sm" w="sm" type="none"/>
                <a:tailEnd len="sm" w="sm" type="none"/>
              </a:ln>
            </p:spPr>
          </p:cxnSp>
        </p:grpSp>
      </p:grpSp>
      <p:sp>
        <p:nvSpPr>
          <p:cNvPr id="411" name="Google Shape;411;p10"/>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17500" lvl="1" marL="914400" algn="l">
              <a:lnSpc>
                <a:spcPct val="115000"/>
              </a:lnSpc>
              <a:spcBef>
                <a:spcPts val="0"/>
              </a:spcBef>
              <a:spcAft>
                <a:spcPts val="0"/>
              </a:spcAft>
              <a:buClr>
                <a:srgbClr val="434343"/>
              </a:buClr>
              <a:buSzPts val="1400"/>
              <a:buChar char="○"/>
              <a:defRPr>
                <a:solidFill>
                  <a:srgbClr val="434343"/>
                </a:solidFill>
              </a:defRPr>
            </a:lvl2pPr>
            <a:lvl3pPr indent="-317500" lvl="2" marL="1371600" algn="l">
              <a:lnSpc>
                <a:spcPct val="115000"/>
              </a:lnSpc>
              <a:spcBef>
                <a:spcPts val="0"/>
              </a:spcBef>
              <a:spcAft>
                <a:spcPts val="0"/>
              </a:spcAft>
              <a:buClr>
                <a:srgbClr val="434343"/>
              </a:buClr>
              <a:buSzPts val="1400"/>
              <a:buChar char="■"/>
              <a:defRPr>
                <a:solidFill>
                  <a:srgbClr val="434343"/>
                </a:solidFill>
              </a:defRPr>
            </a:lvl3pPr>
            <a:lvl4pPr indent="-317500" lvl="3" marL="1828800" algn="l">
              <a:lnSpc>
                <a:spcPct val="115000"/>
              </a:lnSpc>
              <a:spcBef>
                <a:spcPts val="0"/>
              </a:spcBef>
              <a:spcAft>
                <a:spcPts val="0"/>
              </a:spcAft>
              <a:buClr>
                <a:srgbClr val="434343"/>
              </a:buClr>
              <a:buSzPts val="1400"/>
              <a:buChar char="●"/>
              <a:defRPr>
                <a:solidFill>
                  <a:srgbClr val="434343"/>
                </a:solidFill>
              </a:defRPr>
            </a:lvl4pPr>
            <a:lvl5pPr indent="-317500" lvl="4" marL="2286000" algn="l">
              <a:lnSpc>
                <a:spcPct val="115000"/>
              </a:lnSpc>
              <a:spcBef>
                <a:spcPts val="0"/>
              </a:spcBef>
              <a:spcAft>
                <a:spcPts val="0"/>
              </a:spcAft>
              <a:buClr>
                <a:srgbClr val="434343"/>
              </a:buClr>
              <a:buSzPts val="1400"/>
              <a:buChar char="○"/>
              <a:defRPr>
                <a:solidFill>
                  <a:srgbClr val="434343"/>
                </a:solidFill>
              </a:defRPr>
            </a:lvl5pPr>
            <a:lvl6pPr indent="-317500" lvl="5" marL="2743200" algn="l">
              <a:lnSpc>
                <a:spcPct val="115000"/>
              </a:lnSpc>
              <a:spcBef>
                <a:spcPts val="0"/>
              </a:spcBef>
              <a:spcAft>
                <a:spcPts val="0"/>
              </a:spcAft>
              <a:buClr>
                <a:srgbClr val="434343"/>
              </a:buClr>
              <a:buSzPts val="1400"/>
              <a:buChar char="■"/>
              <a:defRPr>
                <a:solidFill>
                  <a:srgbClr val="434343"/>
                </a:solidFill>
              </a:defRPr>
            </a:lvl6pPr>
            <a:lvl7pPr indent="-317500" lvl="6" marL="3200400" algn="l">
              <a:lnSpc>
                <a:spcPct val="115000"/>
              </a:lnSpc>
              <a:spcBef>
                <a:spcPts val="0"/>
              </a:spcBef>
              <a:spcAft>
                <a:spcPts val="0"/>
              </a:spcAft>
              <a:buClr>
                <a:srgbClr val="434343"/>
              </a:buClr>
              <a:buSzPts val="1400"/>
              <a:buChar char="●"/>
              <a:defRPr>
                <a:solidFill>
                  <a:srgbClr val="434343"/>
                </a:solidFill>
              </a:defRPr>
            </a:lvl7pPr>
            <a:lvl8pPr indent="-317500" lvl="7" marL="3657600" algn="l">
              <a:lnSpc>
                <a:spcPct val="115000"/>
              </a:lnSpc>
              <a:spcBef>
                <a:spcPts val="0"/>
              </a:spcBef>
              <a:spcAft>
                <a:spcPts val="0"/>
              </a:spcAft>
              <a:buClr>
                <a:srgbClr val="434343"/>
              </a:buClr>
              <a:buSzPts val="1400"/>
              <a:buChar char="○"/>
              <a:defRPr>
                <a:solidFill>
                  <a:srgbClr val="434343"/>
                </a:solidFill>
              </a:defRPr>
            </a:lvl8pPr>
            <a:lvl9pPr indent="-317500" lvl="8" marL="4114800" algn="l">
              <a:lnSpc>
                <a:spcPct val="115000"/>
              </a:lnSpc>
              <a:spcBef>
                <a:spcPts val="0"/>
              </a:spcBef>
              <a:spcAft>
                <a:spcPts val="0"/>
              </a:spcAft>
              <a:buClr>
                <a:srgbClr val="434343"/>
              </a:buClr>
              <a:buSzPts val="1400"/>
              <a:buChar char="■"/>
              <a:defRPr>
                <a:solidFill>
                  <a:srgbClr val="434343"/>
                </a:solidFill>
              </a:defRPr>
            </a:lvl9pPr>
          </a:lstStyle>
          <a:p/>
        </p:txBody>
      </p:sp>
      <p:sp>
        <p:nvSpPr>
          <p:cNvPr id="412" name="Google Shape;412;p10"/>
          <p:cNvSpPr txBox="1"/>
          <p:nvPr>
            <p:ph type="title"/>
          </p:nvPr>
        </p:nvSpPr>
        <p:spPr>
          <a:xfrm>
            <a:off x="720000" y="521225"/>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Montserrat"/>
              <a:buNone/>
              <a:defRPr b="0" i="0" sz="30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3000"/>
              <a:buFont typeface="Montserrat"/>
              <a:buNone/>
              <a:defRPr b="0" i="0" sz="30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3000"/>
              <a:buFont typeface="Montserrat"/>
              <a:buNone/>
              <a:defRPr b="0" i="0" sz="30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3000"/>
              <a:buFont typeface="Montserrat"/>
              <a:buNone/>
              <a:defRPr b="0" i="0" sz="30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3000"/>
              <a:buFont typeface="Montserrat"/>
              <a:buNone/>
              <a:defRPr b="0" i="0" sz="30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3000"/>
              <a:buFont typeface="Montserrat"/>
              <a:buNone/>
              <a:defRPr b="0" i="0" sz="30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3000"/>
              <a:buFont typeface="Montserrat"/>
              <a:buNone/>
              <a:defRPr b="0" i="0" sz="30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3000"/>
              <a:buFont typeface="Montserrat"/>
              <a:buNone/>
              <a:defRPr b="0" i="0" sz="30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3000"/>
              <a:buFont typeface="Montserrat"/>
              <a:buNone/>
              <a:defRPr b="0" i="0" sz="3000" u="none" cap="none" strike="noStrike">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1pPr>
            <a:lvl2pPr indent="-317500" lvl="1" marL="914400" marR="0" rtl="0" algn="l">
              <a:lnSpc>
                <a:spcPct val="115000"/>
              </a:lnSpc>
              <a:spcBef>
                <a:spcPts val="160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2pPr>
            <a:lvl3pPr indent="-317500" lvl="2" marL="1371600" marR="0" rtl="0" algn="l">
              <a:lnSpc>
                <a:spcPct val="115000"/>
              </a:lnSpc>
              <a:spcBef>
                <a:spcPts val="160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3pPr>
            <a:lvl4pPr indent="-317500" lvl="3" marL="1828800" marR="0" rtl="0" algn="l">
              <a:lnSpc>
                <a:spcPct val="115000"/>
              </a:lnSpc>
              <a:spcBef>
                <a:spcPts val="160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4pPr>
            <a:lvl5pPr indent="-317500" lvl="4" marL="2286000" marR="0" rtl="0" algn="l">
              <a:lnSpc>
                <a:spcPct val="115000"/>
              </a:lnSpc>
              <a:spcBef>
                <a:spcPts val="160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5pPr>
            <a:lvl6pPr indent="-317500" lvl="5" marL="2743200" marR="0" rtl="0" algn="l">
              <a:lnSpc>
                <a:spcPct val="115000"/>
              </a:lnSpc>
              <a:spcBef>
                <a:spcPts val="160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6pPr>
            <a:lvl7pPr indent="-317500" lvl="6" marL="3200400" marR="0" rtl="0" algn="l">
              <a:lnSpc>
                <a:spcPct val="115000"/>
              </a:lnSpc>
              <a:spcBef>
                <a:spcPts val="160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7pPr>
            <a:lvl8pPr indent="-317500" lvl="7" marL="3657600" marR="0" rtl="0" algn="l">
              <a:lnSpc>
                <a:spcPct val="115000"/>
              </a:lnSpc>
              <a:spcBef>
                <a:spcPts val="160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8pPr>
            <a:lvl9pPr indent="-317500" lvl="8" marL="4114800" marR="0" rtl="0" algn="l">
              <a:lnSpc>
                <a:spcPct val="115000"/>
              </a:lnSpc>
              <a:spcBef>
                <a:spcPts val="1600"/>
              </a:spcBef>
              <a:spcAft>
                <a:spcPts val="160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6.png"/><Relationship Id="rId5"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6.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9" name="Shape 1239"/>
        <p:cNvGrpSpPr/>
        <p:nvPr/>
      </p:nvGrpSpPr>
      <p:grpSpPr>
        <a:xfrm>
          <a:off x="0" y="0"/>
          <a:ext cx="0" cy="0"/>
          <a:chOff x="0" y="0"/>
          <a:chExt cx="0" cy="0"/>
        </a:xfrm>
      </p:grpSpPr>
      <p:sp>
        <p:nvSpPr>
          <p:cNvPr id="1240" name="Google Shape;1240;p30"/>
          <p:cNvSpPr txBox="1"/>
          <p:nvPr>
            <p:ph type="ctrTitle"/>
          </p:nvPr>
        </p:nvSpPr>
        <p:spPr>
          <a:xfrm>
            <a:off x="1977225" y="1668000"/>
            <a:ext cx="5190600" cy="159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5200"/>
              <a:buNone/>
            </a:pPr>
            <a:r>
              <a:rPr lang="en"/>
              <a:t>READING COMPREHENSION</a:t>
            </a:r>
            <a:r>
              <a:rPr lang="en">
                <a:latin typeface="Montserrat"/>
                <a:ea typeface="Montserrat"/>
                <a:cs typeface="Montserrat"/>
                <a:sym typeface="Montserrat"/>
              </a:rPr>
              <a:t>: </a:t>
            </a:r>
            <a:r>
              <a:rPr b="1" lang="en">
                <a:solidFill>
                  <a:schemeClr val="accent3"/>
                </a:solidFill>
              </a:rPr>
              <a:t>FICTIONAL TEXTS</a:t>
            </a:r>
            <a:endParaRPr b="1">
              <a:solidFill>
                <a:schemeClr val="accent3"/>
              </a:solidFill>
            </a:endParaRPr>
          </a:p>
        </p:txBody>
      </p:sp>
      <p:sp>
        <p:nvSpPr>
          <p:cNvPr id="1241" name="Google Shape;1241;p30"/>
          <p:cNvSpPr txBox="1"/>
          <p:nvPr>
            <p:ph idx="1" type="subTitle"/>
          </p:nvPr>
        </p:nvSpPr>
        <p:spPr>
          <a:xfrm>
            <a:off x="2393213" y="3411900"/>
            <a:ext cx="43590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SHSAT English - Week Four</a:t>
            </a:r>
            <a:endParaRPr/>
          </a:p>
        </p:txBody>
      </p:sp>
      <p:pic>
        <p:nvPicPr>
          <p:cNvPr id="1242" name="Google Shape;1242;p30"/>
          <p:cNvPicPr preferRelativeResize="0"/>
          <p:nvPr/>
        </p:nvPicPr>
        <p:blipFill rotWithShape="1">
          <a:blip r:embed="rId4">
            <a:alphaModFix/>
          </a:blip>
          <a:srcRect b="0" l="13449" r="15908" t="0"/>
          <a:stretch/>
        </p:blipFill>
        <p:spPr>
          <a:xfrm rot="-878370">
            <a:off x="432171" y="193966"/>
            <a:ext cx="1503304" cy="2127042"/>
          </a:xfrm>
          <a:prstGeom prst="rect">
            <a:avLst/>
          </a:prstGeom>
          <a:noFill/>
          <a:ln>
            <a:noFill/>
          </a:ln>
        </p:spPr>
      </p:pic>
      <p:pic>
        <p:nvPicPr>
          <p:cNvPr id="1243" name="Google Shape;1243;p30"/>
          <p:cNvPicPr preferRelativeResize="0"/>
          <p:nvPr/>
        </p:nvPicPr>
        <p:blipFill rotWithShape="1">
          <a:blip r:embed="rId5">
            <a:alphaModFix/>
          </a:blip>
          <a:srcRect b="0" l="0" r="0" t="0"/>
          <a:stretch/>
        </p:blipFill>
        <p:spPr>
          <a:xfrm rot="331418">
            <a:off x="6735640" y="2596986"/>
            <a:ext cx="2631427" cy="2631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pic>
        <p:nvPicPr>
          <p:cNvPr id="1338" name="Google Shape;1338;p39"/>
          <p:cNvPicPr preferRelativeResize="0"/>
          <p:nvPr/>
        </p:nvPicPr>
        <p:blipFill rotWithShape="1">
          <a:blip r:embed="rId3">
            <a:alphaModFix/>
          </a:blip>
          <a:srcRect b="0" l="0" r="0" t="0"/>
          <a:stretch/>
        </p:blipFill>
        <p:spPr>
          <a:xfrm>
            <a:off x="797100" y="1434625"/>
            <a:ext cx="6864999" cy="2438100"/>
          </a:xfrm>
          <a:prstGeom prst="rect">
            <a:avLst/>
          </a:prstGeom>
          <a:noFill/>
          <a:ln>
            <a:noFill/>
          </a:ln>
        </p:spPr>
      </p:pic>
      <p:sp>
        <p:nvSpPr>
          <p:cNvPr id="1339" name="Google Shape;1339;p39"/>
          <p:cNvSpPr txBox="1"/>
          <p:nvPr>
            <p:ph type="title"/>
          </p:nvPr>
        </p:nvSpPr>
        <p:spPr>
          <a:xfrm>
            <a:off x="717600" y="674500"/>
            <a:ext cx="7708800" cy="61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a:t>Example of a </a:t>
            </a:r>
            <a:r>
              <a:rPr b="1" lang="en">
                <a:solidFill>
                  <a:schemeClr val="accent3"/>
                </a:solidFill>
              </a:rPr>
              <a:t>Detail </a:t>
            </a:r>
            <a:r>
              <a:rPr lang="en"/>
              <a:t>Question</a:t>
            </a:r>
            <a:endParaRPr b="1">
              <a:solidFill>
                <a:schemeClr val="accent3"/>
              </a:solidFill>
            </a:endParaRPr>
          </a:p>
        </p:txBody>
      </p:sp>
      <p:sp>
        <p:nvSpPr>
          <p:cNvPr id="1340" name="Google Shape;1340;p39"/>
          <p:cNvSpPr txBox="1"/>
          <p:nvPr/>
        </p:nvSpPr>
        <p:spPr>
          <a:xfrm>
            <a:off x="1174625" y="3845400"/>
            <a:ext cx="72495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ellota Text"/>
                <a:ea typeface="Bellota Text"/>
                <a:cs typeface="Bellota Text"/>
                <a:sym typeface="Bellota Text"/>
              </a:rPr>
              <a:t>&gt; Please make sure to go back to the part of the text the question asks about to understand the context of the excerpt given! </a:t>
            </a:r>
            <a:endParaRPr b="0" i="0" sz="1400" u="none" cap="none" strike="noStrike">
              <a:solidFill>
                <a:srgbClr val="000000"/>
              </a:solidFill>
              <a:latin typeface="Bellota Text"/>
              <a:ea typeface="Bellota Text"/>
              <a:cs typeface="Bellota Text"/>
              <a:sym typeface="Bellota Text"/>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ellota Text"/>
                <a:ea typeface="Bellota Text"/>
                <a:cs typeface="Bellota Text"/>
                <a:sym typeface="Bellota Text"/>
              </a:rPr>
              <a:t>&gt; Try not to rely on memory as different contexts can give completely different answers to questions.</a:t>
            </a:r>
            <a:endParaRPr b="0" i="0" sz="1400" u="none" cap="none" strike="noStrike">
              <a:solidFill>
                <a:srgbClr val="000000"/>
              </a:solidFill>
              <a:latin typeface="Bellota Text"/>
              <a:ea typeface="Bellota Text"/>
              <a:cs typeface="Bellota Text"/>
              <a:sym typeface="Bellota Tex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40"/>
          <p:cNvSpPr txBox="1"/>
          <p:nvPr>
            <p:ph type="title"/>
          </p:nvPr>
        </p:nvSpPr>
        <p:spPr>
          <a:xfrm>
            <a:off x="715100" y="562650"/>
            <a:ext cx="7708800" cy="121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a:t>4. </a:t>
            </a:r>
            <a:r>
              <a:rPr b="1" lang="en">
                <a:solidFill>
                  <a:schemeClr val="accent3"/>
                </a:solidFill>
              </a:rPr>
              <a:t>INFERENCE</a:t>
            </a:r>
            <a:endParaRPr b="1">
              <a:solidFill>
                <a:schemeClr val="accent3"/>
              </a:solidFill>
            </a:endParaRPr>
          </a:p>
        </p:txBody>
      </p:sp>
      <p:sp>
        <p:nvSpPr>
          <p:cNvPr id="1346" name="Google Shape;1346;p40"/>
          <p:cNvSpPr txBox="1"/>
          <p:nvPr>
            <p:ph idx="1" type="body"/>
          </p:nvPr>
        </p:nvSpPr>
        <p:spPr>
          <a:xfrm>
            <a:off x="715100" y="1621350"/>
            <a:ext cx="7708800" cy="257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2000">
                <a:solidFill>
                  <a:schemeClr val="dk1"/>
                </a:solidFill>
              </a:rPr>
              <a:t>This question asks you to draw conclusions based on information in the passage and contain words such as “imply” or “suggest”. Think about the author’s POV and why they chose to write a certain way.</a:t>
            </a:r>
            <a:endParaRPr sz="2000">
              <a:solidFill>
                <a:schemeClr val="dk1"/>
              </a:solidFill>
            </a:endParaRPr>
          </a:p>
          <a:p>
            <a:pPr indent="0" lvl="0" marL="0" rtl="0" algn="l">
              <a:lnSpc>
                <a:spcPct val="115000"/>
              </a:lnSpc>
              <a:spcBef>
                <a:spcPts val="0"/>
              </a:spcBef>
              <a:spcAft>
                <a:spcPts val="0"/>
              </a:spcAft>
              <a:buSzPts val="1400"/>
              <a:buNone/>
            </a:pPr>
            <a:r>
              <a:rPr lang="en" sz="2000">
                <a:solidFill>
                  <a:schemeClr val="dk1"/>
                </a:solidFill>
              </a:rPr>
              <a:t>Common traps:</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Answers to inference questions do not discuss something explicitly stated in the passage.</a:t>
            </a:r>
            <a:endParaRPr sz="2000">
              <a:solidFill>
                <a:schemeClr val="dk1"/>
              </a:solidFill>
            </a:endParaRPr>
          </a:p>
          <a:p>
            <a:pPr indent="0" lvl="0" marL="0" rtl="0" algn="l">
              <a:lnSpc>
                <a:spcPct val="115000"/>
              </a:lnSpc>
              <a:spcBef>
                <a:spcPts val="0"/>
              </a:spcBef>
              <a:spcAft>
                <a:spcPts val="0"/>
              </a:spcAft>
              <a:buSzPts val="1400"/>
              <a:buNone/>
            </a:pPr>
            <a:r>
              <a:t/>
            </a:r>
            <a:endParaRPr sz="2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pic>
        <p:nvPicPr>
          <p:cNvPr id="1351" name="Google Shape;1351;p41"/>
          <p:cNvPicPr preferRelativeResize="0"/>
          <p:nvPr/>
        </p:nvPicPr>
        <p:blipFill rotWithShape="1">
          <a:blip r:embed="rId3">
            <a:alphaModFix/>
          </a:blip>
          <a:srcRect b="0" l="0" r="0" t="0"/>
          <a:stretch/>
        </p:blipFill>
        <p:spPr>
          <a:xfrm>
            <a:off x="876275" y="1398655"/>
            <a:ext cx="6556451" cy="2640049"/>
          </a:xfrm>
          <a:prstGeom prst="rect">
            <a:avLst/>
          </a:prstGeom>
          <a:noFill/>
          <a:ln>
            <a:noFill/>
          </a:ln>
        </p:spPr>
      </p:pic>
      <p:sp>
        <p:nvSpPr>
          <p:cNvPr id="1352" name="Google Shape;1352;p41"/>
          <p:cNvSpPr txBox="1"/>
          <p:nvPr>
            <p:ph type="title"/>
          </p:nvPr>
        </p:nvSpPr>
        <p:spPr>
          <a:xfrm>
            <a:off x="621700" y="786350"/>
            <a:ext cx="7708800" cy="61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a:t>Example of a </a:t>
            </a:r>
            <a:r>
              <a:rPr b="1" lang="en">
                <a:solidFill>
                  <a:schemeClr val="accent3"/>
                </a:solidFill>
              </a:rPr>
              <a:t>Inference </a:t>
            </a:r>
            <a:r>
              <a:rPr lang="en"/>
              <a:t>Question</a:t>
            </a:r>
            <a:endParaRPr b="1">
              <a:solidFill>
                <a:schemeClr val="accent3"/>
              </a:solidFill>
            </a:endParaRPr>
          </a:p>
        </p:txBody>
      </p:sp>
      <p:sp>
        <p:nvSpPr>
          <p:cNvPr id="1353" name="Google Shape;1353;p41"/>
          <p:cNvSpPr txBox="1"/>
          <p:nvPr/>
        </p:nvSpPr>
        <p:spPr>
          <a:xfrm>
            <a:off x="1167450" y="3898875"/>
            <a:ext cx="68091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ellota Text"/>
                <a:ea typeface="Bellota Text"/>
                <a:cs typeface="Bellota Text"/>
                <a:sym typeface="Bellota Text"/>
              </a:rPr>
              <a:t>&gt; An inference question is often given with a specific excerpt or portion of the text.</a:t>
            </a:r>
            <a:endParaRPr b="0" i="0" sz="1400" u="none" cap="none" strike="noStrike">
              <a:solidFill>
                <a:srgbClr val="000000"/>
              </a:solidFill>
              <a:latin typeface="Bellota Text"/>
              <a:ea typeface="Bellota Text"/>
              <a:cs typeface="Bellota Text"/>
              <a:sym typeface="Bellota Tex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ellota Text"/>
              <a:ea typeface="Bellota Text"/>
              <a:cs typeface="Bellota Text"/>
              <a:sym typeface="Bellota Text"/>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ellota Text"/>
                <a:ea typeface="Bellota Text"/>
                <a:cs typeface="Bellota Text"/>
                <a:sym typeface="Bellota Text"/>
              </a:rPr>
              <a:t>&gt; Be especially careful with the wording of the answer choices for these types of questions- subtle differences can make one answer more correct than the other!</a:t>
            </a:r>
            <a:endParaRPr b="0" i="0" sz="1400" u="none" cap="none" strike="noStrike">
              <a:solidFill>
                <a:srgbClr val="000000"/>
              </a:solidFill>
              <a:latin typeface="Bellota Text"/>
              <a:ea typeface="Bellota Text"/>
              <a:cs typeface="Bellota Text"/>
              <a:sym typeface="Bellota Tex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7" name="Shape 1357"/>
        <p:cNvGrpSpPr/>
        <p:nvPr/>
      </p:nvGrpSpPr>
      <p:grpSpPr>
        <a:xfrm>
          <a:off x="0" y="0"/>
          <a:ext cx="0" cy="0"/>
          <a:chOff x="0" y="0"/>
          <a:chExt cx="0" cy="0"/>
        </a:xfrm>
      </p:grpSpPr>
      <p:sp>
        <p:nvSpPr>
          <p:cNvPr id="1358" name="Google Shape;1358;p42"/>
          <p:cNvSpPr txBox="1"/>
          <p:nvPr>
            <p:ph type="ctrTitle"/>
          </p:nvPr>
        </p:nvSpPr>
        <p:spPr>
          <a:xfrm>
            <a:off x="1977225" y="1668000"/>
            <a:ext cx="5190600" cy="1590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5200"/>
              <a:buNone/>
            </a:pPr>
            <a:r>
              <a:rPr lang="en"/>
              <a:t>GEOMETRY</a:t>
            </a:r>
            <a:r>
              <a:rPr lang="en">
                <a:latin typeface="Montserrat"/>
                <a:ea typeface="Montserrat"/>
                <a:cs typeface="Montserrat"/>
                <a:sym typeface="Montserrat"/>
              </a:rPr>
              <a:t>: </a:t>
            </a:r>
            <a:r>
              <a:rPr b="1" lang="en">
                <a:solidFill>
                  <a:schemeClr val="accent3"/>
                </a:solidFill>
              </a:rPr>
              <a:t>ANGLES, POLYGONS, AND CIRCLES</a:t>
            </a:r>
            <a:endParaRPr b="1">
              <a:solidFill>
                <a:schemeClr val="accent3"/>
              </a:solidFill>
            </a:endParaRPr>
          </a:p>
        </p:txBody>
      </p:sp>
      <p:sp>
        <p:nvSpPr>
          <p:cNvPr id="1359" name="Google Shape;1359;p42"/>
          <p:cNvSpPr txBox="1"/>
          <p:nvPr>
            <p:ph idx="1" type="subTitle"/>
          </p:nvPr>
        </p:nvSpPr>
        <p:spPr>
          <a:xfrm>
            <a:off x="2393213" y="3411900"/>
            <a:ext cx="4359000" cy="40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SHSAT Math - Week Four</a:t>
            </a:r>
            <a:endParaRPr/>
          </a:p>
        </p:txBody>
      </p:sp>
      <p:pic>
        <p:nvPicPr>
          <p:cNvPr id="1360" name="Google Shape;1360;p42"/>
          <p:cNvPicPr preferRelativeResize="0"/>
          <p:nvPr/>
        </p:nvPicPr>
        <p:blipFill rotWithShape="1">
          <a:blip r:embed="rId4">
            <a:alphaModFix/>
          </a:blip>
          <a:srcRect b="0" l="13450" r="15908" t="0"/>
          <a:stretch/>
        </p:blipFill>
        <p:spPr>
          <a:xfrm rot="-878370">
            <a:off x="432172" y="193966"/>
            <a:ext cx="1503304" cy="2127042"/>
          </a:xfrm>
          <a:prstGeom prst="rect">
            <a:avLst/>
          </a:prstGeom>
          <a:noFill/>
          <a:ln>
            <a:noFill/>
          </a:ln>
        </p:spPr>
      </p:pic>
      <p:pic>
        <p:nvPicPr>
          <p:cNvPr id="1361" name="Google Shape;1361;p42"/>
          <p:cNvPicPr preferRelativeResize="0"/>
          <p:nvPr/>
        </p:nvPicPr>
        <p:blipFill rotWithShape="1">
          <a:blip r:embed="rId5">
            <a:alphaModFix/>
          </a:blip>
          <a:srcRect b="0" l="0" r="0" t="0"/>
          <a:stretch/>
        </p:blipFill>
        <p:spPr>
          <a:xfrm rot="331418">
            <a:off x="6735640" y="2596986"/>
            <a:ext cx="2631427" cy="26314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43"/>
          <p:cNvSpPr txBox="1"/>
          <p:nvPr>
            <p:ph idx="1" type="body"/>
          </p:nvPr>
        </p:nvSpPr>
        <p:spPr>
          <a:xfrm>
            <a:off x="720000" y="1152475"/>
            <a:ext cx="45237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sz="1600"/>
              <a:t>Circumference:</a:t>
            </a:r>
            <a:r>
              <a:rPr lang="en" sz="1600"/>
              <a:t> diameter*pi or 2*radius*pi 		</a:t>
            </a:r>
            <a:r>
              <a:rPr i="1" lang="en" sz="1600"/>
              <a:t>dπ</a:t>
            </a:r>
            <a:r>
              <a:rPr lang="en" sz="1600"/>
              <a:t> or </a:t>
            </a:r>
            <a:r>
              <a:rPr i="1" lang="en" sz="1600"/>
              <a:t>2rπ</a:t>
            </a:r>
            <a:endParaRPr i="1" sz="1600"/>
          </a:p>
          <a:p>
            <a:pPr indent="-330200" lvl="0" marL="457200" rtl="0" algn="l">
              <a:spcBef>
                <a:spcPts val="0"/>
              </a:spcBef>
              <a:spcAft>
                <a:spcPts val="0"/>
              </a:spcAft>
              <a:buSzPts val="1600"/>
              <a:buChar char="-"/>
            </a:pPr>
            <a:r>
              <a:rPr b="1" lang="en" sz="1600"/>
              <a:t>Area:</a:t>
            </a:r>
            <a:r>
              <a:rPr lang="en" sz="1600"/>
              <a:t> radius*radius*pi 						</a:t>
            </a:r>
            <a:r>
              <a:rPr i="1" lang="en" sz="1600"/>
              <a:t>r^2</a:t>
            </a:r>
            <a:r>
              <a:rPr i="1" lang="en" sz="1600"/>
              <a:t>π</a:t>
            </a:r>
            <a:endParaRPr i="1" sz="1600"/>
          </a:p>
          <a:p>
            <a:pPr indent="-330200" lvl="0" marL="457200" rtl="0" algn="l">
              <a:spcBef>
                <a:spcPts val="0"/>
              </a:spcBef>
              <a:spcAft>
                <a:spcPts val="0"/>
              </a:spcAft>
              <a:buSzPts val="1600"/>
              <a:buChar char="-"/>
            </a:pPr>
            <a:r>
              <a:rPr lang="en" sz="1600"/>
              <a:t>Pi is usually 3.14, unless otherwise stated.</a:t>
            </a:r>
            <a:endParaRPr sz="1600"/>
          </a:p>
          <a:p>
            <a:pPr indent="-330200" lvl="0" marL="457200" rtl="0" algn="l">
              <a:spcBef>
                <a:spcPts val="0"/>
              </a:spcBef>
              <a:spcAft>
                <a:spcPts val="0"/>
              </a:spcAft>
              <a:buSzPts val="1600"/>
              <a:buChar char="-"/>
            </a:pPr>
            <a:r>
              <a:rPr lang="en" sz="1600"/>
              <a:t>You may sometimes be asked to express the answer in terms of pi. In that case, do not multiply the radius/diameter with 3.14, instead leaving it as xπ, where x is the diameter/ 2*radius/radius^2.</a:t>
            </a:r>
            <a:endParaRPr sz="1600"/>
          </a:p>
          <a:p>
            <a:pPr indent="-330200" lvl="0" marL="457200" rtl="0" algn="l">
              <a:spcBef>
                <a:spcPts val="0"/>
              </a:spcBef>
              <a:spcAft>
                <a:spcPts val="0"/>
              </a:spcAft>
              <a:buSzPts val="1600"/>
              <a:buChar char="-"/>
            </a:pPr>
            <a:r>
              <a:rPr lang="en" sz="1600"/>
              <a:t>Example: the circle on the right has a diameter of 4. Find the circumference and area.</a:t>
            </a:r>
            <a:endParaRPr sz="1600"/>
          </a:p>
          <a:p>
            <a:pPr indent="0" lvl="0" marL="0" rtl="0" algn="l">
              <a:spcBef>
                <a:spcPts val="0"/>
              </a:spcBef>
              <a:spcAft>
                <a:spcPts val="0"/>
              </a:spcAft>
              <a:buNone/>
            </a:pPr>
            <a:r>
              <a:t/>
            </a:r>
            <a:endParaRPr sz="1600"/>
          </a:p>
        </p:txBody>
      </p:sp>
      <p:sp>
        <p:nvSpPr>
          <p:cNvPr id="1367" name="Google Shape;1367;p43"/>
          <p:cNvSpPr txBox="1"/>
          <p:nvPr>
            <p:ph type="title"/>
          </p:nvPr>
        </p:nvSpPr>
        <p:spPr>
          <a:xfrm>
            <a:off x="720000" y="5212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Circles</a:t>
            </a:r>
            <a:endParaRPr/>
          </a:p>
        </p:txBody>
      </p:sp>
      <p:pic>
        <p:nvPicPr>
          <p:cNvPr id="1368" name="Google Shape;1368;p43"/>
          <p:cNvPicPr preferRelativeResize="0"/>
          <p:nvPr/>
        </p:nvPicPr>
        <p:blipFill>
          <a:blip r:embed="rId3">
            <a:alphaModFix/>
          </a:blip>
          <a:stretch>
            <a:fillRect/>
          </a:stretch>
        </p:blipFill>
        <p:spPr>
          <a:xfrm>
            <a:off x="5406320" y="1093913"/>
            <a:ext cx="3200751" cy="32327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44"/>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refresher:</a:t>
            </a:r>
            <a:endParaRPr/>
          </a:p>
          <a:p>
            <a:pPr indent="-317500" lvl="0" marL="457200" rtl="0" algn="l">
              <a:spcBef>
                <a:spcPts val="0"/>
              </a:spcBef>
              <a:spcAft>
                <a:spcPts val="0"/>
              </a:spcAft>
              <a:buSzPts val="1400"/>
              <a:buChar char="-"/>
            </a:pPr>
            <a:r>
              <a:rPr lang="en"/>
              <a:t>A right angle is 90 degrees.</a:t>
            </a:r>
            <a:endParaRPr/>
          </a:p>
          <a:p>
            <a:pPr indent="-317500" lvl="0" marL="457200" rtl="0" algn="l">
              <a:spcBef>
                <a:spcPts val="0"/>
              </a:spcBef>
              <a:spcAft>
                <a:spcPts val="0"/>
              </a:spcAft>
              <a:buSzPts val="1400"/>
              <a:buChar char="-"/>
            </a:pPr>
            <a:r>
              <a:rPr lang="en"/>
              <a:t>A straight line (or all angles in a straight line) add up to 180 degrees.</a:t>
            </a:r>
            <a:endParaRPr/>
          </a:p>
        </p:txBody>
      </p:sp>
      <p:sp>
        <p:nvSpPr>
          <p:cNvPr id="1374" name="Google Shape;1374;p44"/>
          <p:cNvSpPr txBox="1"/>
          <p:nvPr>
            <p:ph type="title"/>
          </p:nvPr>
        </p:nvSpPr>
        <p:spPr>
          <a:xfrm>
            <a:off x="720000" y="5212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Angles</a:t>
            </a:r>
            <a:endParaRPr/>
          </a:p>
        </p:txBody>
      </p:sp>
      <p:pic>
        <p:nvPicPr>
          <p:cNvPr id="1375" name="Google Shape;1375;p44"/>
          <p:cNvPicPr preferRelativeResize="0"/>
          <p:nvPr/>
        </p:nvPicPr>
        <p:blipFill rotWithShape="1">
          <a:blip r:embed="rId3">
            <a:alphaModFix/>
          </a:blip>
          <a:srcRect b="0" l="13497" r="6872" t="0"/>
          <a:stretch/>
        </p:blipFill>
        <p:spPr>
          <a:xfrm>
            <a:off x="487125" y="2273350"/>
            <a:ext cx="4121175" cy="2223230"/>
          </a:xfrm>
          <a:prstGeom prst="rect">
            <a:avLst/>
          </a:prstGeom>
          <a:noFill/>
          <a:ln>
            <a:noFill/>
          </a:ln>
        </p:spPr>
      </p:pic>
      <p:pic>
        <p:nvPicPr>
          <p:cNvPr id="1376" name="Google Shape;1376;p44"/>
          <p:cNvPicPr preferRelativeResize="0"/>
          <p:nvPr/>
        </p:nvPicPr>
        <p:blipFill rotWithShape="1">
          <a:blip r:embed="rId4">
            <a:alphaModFix/>
          </a:blip>
          <a:srcRect b="0" l="7819" r="2606" t="0"/>
          <a:stretch/>
        </p:blipFill>
        <p:spPr>
          <a:xfrm>
            <a:off x="4761125" y="2170125"/>
            <a:ext cx="4121174" cy="235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45"/>
          <p:cNvSpPr txBox="1"/>
          <p:nvPr>
            <p:ph idx="1" type="body"/>
          </p:nvPr>
        </p:nvSpPr>
        <p:spPr>
          <a:xfrm>
            <a:off x="720000" y="1152475"/>
            <a:ext cx="4839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When two lines intersect:</a:t>
            </a:r>
            <a:endParaRPr sz="1600"/>
          </a:p>
          <a:p>
            <a:pPr indent="-330200" lvl="0" marL="457200" rtl="0" algn="l">
              <a:spcBef>
                <a:spcPts val="0"/>
              </a:spcBef>
              <a:spcAft>
                <a:spcPts val="0"/>
              </a:spcAft>
              <a:buSzPts val="1600"/>
              <a:buChar char="-"/>
            </a:pPr>
            <a:r>
              <a:rPr lang="en" sz="1600"/>
              <a:t>a</a:t>
            </a:r>
            <a:r>
              <a:rPr lang="en" sz="1600"/>
              <a:t> and b are </a:t>
            </a:r>
            <a:r>
              <a:rPr b="1" lang="en" sz="1600"/>
              <a:t>supplementary</a:t>
            </a:r>
            <a:r>
              <a:rPr lang="en" sz="1600"/>
              <a:t> (they add up to 180) because they are on a straight line</a:t>
            </a:r>
            <a:endParaRPr sz="1600"/>
          </a:p>
          <a:p>
            <a:pPr indent="-330200" lvl="0" marL="457200" rtl="0" algn="l">
              <a:spcBef>
                <a:spcPts val="0"/>
              </a:spcBef>
              <a:spcAft>
                <a:spcPts val="0"/>
              </a:spcAft>
              <a:buSzPts val="1600"/>
              <a:buChar char="-"/>
            </a:pPr>
            <a:r>
              <a:rPr lang="en" sz="1600"/>
              <a:t>Same thing for c and d</a:t>
            </a:r>
            <a:endParaRPr sz="1600"/>
          </a:p>
          <a:p>
            <a:pPr indent="-330200" lvl="0" marL="457200" rtl="0" algn="l">
              <a:spcBef>
                <a:spcPts val="0"/>
              </a:spcBef>
              <a:spcAft>
                <a:spcPts val="0"/>
              </a:spcAft>
              <a:buSzPts val="1600"/>
              <a:buChar char="-"/>
            </a:pPr>
            <a:r>
              <a:rPr lang="en" sz="1600"/>
              <a:t>a</a:t>
            </a:r>
            <a:r>
              <a:rPr lang="en" sz="1600"/>
              <a:t> and c are </a:t>
            </a:r>
            <a:r>
              <a:rPr b="1" lang="en" sz="1600"/>
              <a:t>vertical</a:t>
            </a:r>
            <a:r>
              <a:rPr b="1" lang="en" sz="1600"/>
              <a:t> angles</a:t>
            </a:r>
            <a:r>
              <a:rPr lang="en" sz="1600"/>
              <a:t> and are </a:t>
            </a:r>
            <a:r>
              <a:rPr b="1" lang="en" sz="1600"/>
              <a:t>congruent</a:t>
            </a:r>
            <a:r>
              <a:rPr lang="en" sz="1600"/>
              <a:t> (equal to each other). </a:t>
            </a:r>
            <a:r>
              <a:rPr lang="en" sz="1600"/>
              <a:t>b</a:t>
            </a:r>
            <a:r>
              <a:rPr lang="en" sz="1600"/>
              <a:t> and d are also vertical and congruent.</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u="sng"/>
              <a:t>Takeaway:</a:t>
            </a:r>
            <a:r>
              <a:rPr lang="en" sz="1600"/>
              <a:t> When you have two intersecting lines:</a:t>
            </a:r>
            <a:endParaRPr sz="1600"/>
          </a:p>
          <a:p>
            <a:pPr indent="-330200" lvl="0" marL="457200" rtl="0" algn="l">
              <a:spcBef>
                <a:spcPts val="0"/>
              </a:spcBef>
              <a:spcAft>
                <a:spcPts val="0"/>
              </a:spcAft>
              <a:buSzPts val="1600"/>
              <a:buChar char="-"/>
            </a:pPr>
            <a:r>
              <a:rPr lang="en" sz="1600"/>
              <a:t>The angles opposite each other are equal</a:t>
            </a:r>
            <a:endParaRPr sz="1600"/>
          </a:p>
          <a:p>
            <a:pPr indent="-330200" lvl="0" marL="457200" rtl="0" algn="l">
              <a:spcBef>
                <a:spcPts val="0"/>
              </a:spcBef>
              <a:spcAft>
                <a:spcPts val="0"/>
              </a:spcAft>
              <a:buSzPts val="1600"/>
              <a:buChar char="-"/>
            </a:pPr>
            <a:r>
              <a:rPr lang="en" sz="1600"/>
              <a:t>The angles next to each other/adjacent add up to 180.</a:t>
            </a:r>
            <a:endParaRPr sz="1600"/>
          </a:p>
        </p:txBody>
      </p:sp>
      <p:sp>
        <p:nvSpPr>
          <p:cNvPr id="1382" name="Google Shape;1382;p45"/>
          <p:cNvSpPr txBox="1"/>
          <p:nvPr>
            <p:ph type="title"/>
          </p:nvPr>
        </p:nvSpPr>
        <p:spPr>
          <a:xfrm>
            <a:off x="720000" y="5212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Vertical angles</a:t>
            </a:r>
            <a:endParaRPr/>
          </a:p>
        </p:txBody>
      </p:sp>
      <p:pic>
        <p:nvPicPr>
          <p:cNvPr id="1383" name="Google Shape;1383;p45"/>
          <p:cNvPicPr preferRelativeResize="0"/>
          <p:nvPr/>
        </p:nvPicPr>
        <p:blipFill rotWithShape="1">
          <a:blip r:embed="rId3">
            <a:alphaModFix/>
          </a:blip>
          <a:srcRect b="0" l="12663" r="12401" t="0"/>
          <a:stretch/>
        </p:blipFill>
        <p:spPr>
          <a:xfrm>
            <a:off x="5759575" y="1541551"/>
            <a:ext cx="3004850" cy="2344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p46"/>
          <p:cNvSpPr txBox="1"/>
          <p:nvPr>
            <p:ph idx="1" type="body"/>
          </p:nvPr>
        </p:nvSpPr>
        <p:spPr>
          <a:xfrm>
            <a:off x="720000" y="1152475"/>
            <a:ext cx="4409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When you have two </a:t>
            </a:r>
            <a:r>
              <a:rPr b="1" lang="en" sz="1500"/>
              <a:t>parallel</a:t>
            </a:r>
            <a:r>
              <a:rPr lang="en" sz="1500"/>
              <a:t> lines and a line that cuts through both of them (</a:t>
            </a:r>
            <a:r>
              <a:rPr b="1" lang="en" sz="1500"/>
              <a:t>transversal</a:t>
            </a:r>
            <a:r>
              <a:rPr lang="en" sz="1500"/>
              <a:t>):</a:t>
            </a:r>
            <a:endParaRPr sz="1500"/>
          </a:p>
          <a:p>
            <a:pPr indent="-323850" lvl="0" marL="457200" rtl="0" algn="l">
              <a:spcBef>
                <a:spcPts val="0"/>
              </a:spcBef>
              <a:spcAft>
                <a:spcPts val="0"/>
              </a:spcAft>
              <a:buSzPts val="1500"/>
              <a:buChar char="-"/>
            </a:pPr>
            <a:r>
              <a:rPr lang="en" sz="1500" u="sng"/>
              <a:t>Corresponding angles are equal.</a:t>
            </a:r>
            <a:r>
              <a:rPr lang="en" sz="1500"/>
              <a:t> Corresponding angles are angles that are in the same position on different parallel lines (b and f, c and g, a and e, d and h).</a:t>
            </a:r>
            <a:endParaRPr sz="1500"/>
          </a:p>
          <a:p>
            <a:pPr indent="0" lvl="0" marL="0" rtl="0" algn="l">
              <a:spcBef>
                <a:spcPts val="0"/>
              </a:spcBef>
              <a:spcAft>
                <a:spcPts val="0"/>
              </a:spcAft>
              <a:buNone/>
            </a:pPr>
            <a:r>
              <a:rPr i="1" lang="en" sz="1500"/>
              <a:t>Be careful! </a:t>
            </a:r>
            <a:r>
              <a:rPr i="1" lang="en" sz="1500"/>
              <a:t>c and f are not equal despite their positions looking similar.</a:t>
            </a:r>
            <a:endParaRPr i="1" sz="1500"/>
          </a:p>
          <a:p>
            <a:pPr indent="-323850" lvl="0" marL="457200" rtl="0" algn="l">
              <a:spcBef>
                <a:spcPts val="0"/>
              </a:spcBef>
              <a:spcAft>
                <a:spcPts val="0"/>
              </a:spcAft>
              <a:buSzPts val="1500"/>
              <a:buChar char="-"/>
            </a:pPr>
            <a:r>
              <a:rPr lang="en" sz="1500" u="sng"/>
              <a:t>Alternate angles are equal.</a:t>
            </a:r>
            <a:r>
              <a:rPr lang="en" sz="1500"/>
              <a:t> These angles are on opposite sides of the transversal; you can think of them as forming a “Z”. Example: d and f, c and e, b and h, a and g.</a:t>
            </a:r>
            <a:endParaRPr sz="1500"/>
          </a:p>
        </p:txBody>
      </p:sp>
      <p:sp>
        <p:nvSpPr>
          <p:cNvPr id="1389" name="Google Shape;1389;p46"/>
          <p:cNvSpPr txBox="1"/>
          <p:nvPr>
            <p:ph type="title"/>
          </p:nvPr>
        </p:nvSpPr>
        <p:spPr>
          <a:xfrm>
            <a:off x="720000" y="5212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Alternate and corresponding angles</a:t>
            </a:r>
            <a:endParaRPr/>
          </a:p>
        </p:txBody>
      </p:sp>
      <p:pic>
        <p:nvPicPr>
          <p:cNvPr id="1390" name="Google Shape;1390;p46"/>
          <p:cNvPicPr preferRelativeResize="0"/>
          <p:nvPr/>
        </p:nvPicPr>
        <p:blipFill rotWithShape="1">
          <a:blip r:embed="rId3">
            <a:alphaModFix/>
          </a:blip>
          <a:srcRect b="0" l="8529" r="5226" t="0"/>
          <a:stretch/>
        </p:blipFill>
        <p:spPr>
          <a:xfrm>
            <a:off x="5344075" y="1461225"/>
            <a:ext cx="3381250" cy="2435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47"/>
          <p:cNvSpPr txBox="1"/>
          <p:nvPr>
            <p:ph idx="1" type="body"/>
          </p:nvPr>
        </p:nvSpPr>
        <p:spPr>
          <a:xfrm>
            <a:off x="720000" y="1152475"/>
            <a:ext cx="4437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 polygon is any shape with 3 or more sides.</a:t>
            </a:r>
            <a:endParaRPr sz="1600"/>
          </a:p>
          <a:p>
            <a:pPr indent="0" lvl="0" marL="0" rtl="0" algn="l">
              <a:spcBef>
                <a:spcPts val="0"/>
              </a:spcBef>
              <a:spcAft>
                <a:spcPts val="0"/>
              </a:spcAft>
              <a:buNone/>
            </a:pPr>
            <a:r>
              <a:rPr lang="en" sz="1600"/>
              <a:t>Triangle = polygon with 3 sides.</a:t>
            </a:r>
            <a:endParaRPr sz="1600"/>
          </a:p>
          <a:p>
            <a:pPr indent="0" lvl="0" marL="0" rtl="0" algn="l">
              <a:spcBef>
                <a:spcPts val="0"/>
              </a:spcBef>
              <a:spcAft>
                <a:spcPts val="0"/>
              </a:spcAft>
              <a:buNone/>
            </a:pPr>
            <a:r>
              <a:rPr lang="en" sz="1600"/>
              <a:t>Quadrilateral = polygon with 4 sides</a:t>
            </a:r>
            <a:endParaRPr sz="1600"/>
          </a:p>
          <a:p>
            <a:pPr indent="0" lvl="0" marL="0" rtl="0" algn="l">
              <a:spcBef>
                <a:spcPts val="0"/>
              </a:spcBef>
              <a:spcAft>
                <a:spcPts val="0"/>
              </a:spcAft>
              <a:buNone/>
            </a:pPr>
            <a:r>
              <a:rPr lang="en" sz="1600"/>
              <a:t>Pentagon = polygon with 5 sides</a:t>
            </a:r>
            <a:endParaRPr sz="1600"/>
          </a:p>
          <a:p>
            <a:pPr indent="0" lvl="0" marL="0" rtl="0" algn="l">
              <a:spcBef>
                <a:spcPts val="0"/>
              </a:spcBef>
              <a:spcAft>
                <a:spcPts val="0"/>
              </a:spcAft>
              <a:buNone/>
            </a:pPr>
            <a:r>
              <a:rPr lang="en" sz="1600"/>
              <a:t>Hexagon = polygon with 6 sides.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t>Total measure of the internal angles of a polygon: </a:t>
            </a:r>
            <a:r>
              <a:rPr b="1" i="1" lang="en" sz="1600"/>
              <a:t>180(n-2)</a:t>
            </a:r>
            <a:r>
              <a:rPr b="1" lang="en" sz="1600"/>
              <a:t>, where n is the number of sides</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All angles in a triangle add up to 180.</a:t>
            </a:r>
            <a:endParaRPr sz="1600"/>
          </a:p>
          <a:p>
            <a:pPr indent="0" lvl="0" marL="0" rtl="0" algn="l">
              <a:spcBef>
                <a:spcPts val="0"/>
              </a:spcBef>
              <a:spcAft>
                <a:spcPts val="0"/>
              </a:spcAft>
              <a:buNone/>
            </a:pPr>
            <a:r>
              <a:rPr lang="en" sz="1600"/>
              <a:t>All angles in a quadrilateral add up to 360.</a:t>
            </a:r>
            <a:endParaRPr sz="1600"/>
          </a:p>
        </p:txBody>
      </p:sp>
      <p:sp>
        <p:nvSpPr>
          <p:cNvPr id="1396" name="Google Shape;1396;p47"/>
          <p:cNvSpPr txBox="1"/>
          <p:nvPr>
            <p:ph type="title"/>
          </p:nvPr>
        </p:nvSpPr>
        <p:spPr>
          <a:xfrm>
            <a:off x="720000" y="5212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Polygons</a:t>
            </a:r>
            <a:endParaRPr/>
          </a:p>
        </p:txBody>
      </p:sp>
      <p:pic>
        <p:nvPicPr>
          <p:cNvPr id="1397" name="Google Shape;1397;p47"/>
          <p:cNvPicPr preferRelativeResize="0"/>
          <p:nvPr/>
        </p:nvPicPr>
        <p:blipFill>
          <a:blip r:embed="rId3">
            <a:alphaModFix/>
          </a:blip>
          <a:stretch>
            <a:fillRect/>
          </a:stretch>
        </p:blipFill>
        <p:spPr>
          <a:xfrm>
            <a:off x="5525200" y="687575"/>
            <a:ext cx="2813275" cy="1794675"/>
          </a:xfrm>
          <a:prstGeom prst="rect">
            <a:avLst/>
          </a:prstGeom>
          <a:noFill/>
          <a:ln>
            <a:noFill/>
          </a:ln>
        </p:spPr>
      </p:pic>
      <p:pic>
        <p:nvPicPr>
          <p:cNvPr id="1398" name="Google Shape;1398;p47"/>
          <p:cNvPicPr preferRelativeResize="0"/>
          <p:nvPr/>
        </p:nvPicPr>
        <p:blipFill>
          <a:blip r:embed="rId4">
            <a:alphaModFix/>
          </a:blip>
          <a:stretch>
            <a:fillRect/>
          </a:stretch>
        </p:blipFill>
        <p:spPr>
          <a:xfrm>
            <a:off x="5320100" y="2482250"/>
            <a:ext cx="3018374" cy="2356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31"/>
          <p:cNvSpPr txBox="1"/>
          <p:nvPr>
            <p:ph type="title"/>
          </p:nvPr>
        </p:nvSpPr>
        <p:spPr>
          <a:xfrm>
            <a:off x="1689300" y="1697800"/>
            <a:ext cx="3071700" cy="71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1" lang="en">
                <a:solidFill>
                  <a:schemeClr val="accent3"/>
                </a:solidFill>
              </a:rPr>
              <a:t>ACTIVE READING</a:t>
            </a:r>
            <a:endParaRPr/>
          </a:p>
        </p:txBody>
      </p:sp>
      <p:sp>
        <p:nvSpPr>
          <p:cNvPr id="1249" name="Google Shape;1249;p31"/>
          <p:cNvSpPr txBox="1"/>
          <p:nvPr>
            <p:ph idx="6" type="title"/>
          </p:nvPr>
        </p:nvSpPr>
        <p:spPr>
          <a:xfrm>
            <a:off x="1689300" y="3074900"/>
            <a:ext cx="3071700" cy="71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1" lang="en">
                <a:solidFill>
                  <a:schemeClr val="accent3"/>
                </a:solidFill>
              </a:rPr>
              <a:t>PREDICT AND ANSWER!</a:t>
            </a:r>
            <a:endParaRPr/>
          </a:p>
        </p:txBody>
      </p:sp>
      <p:sp>
        <p:nvSpPr>
          <p:cNvPr id="1250" name="Google Shape;1250;p31"/>
          <p:cNvSpPr txBox="1"/>
          <p:nvPr>
            <p:ph idx="8" type="subTitle"/>
          </p:nvPr>
        </p:nvSpPr>
        <p:spPr>
          <a:xfrm>
            <a:off x="1694125" y="3842725"/>
            <a:ext cx="3071700" cy="4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Predict the answer based on your reading, then go back to the relevant section in the passage and find the answer.</a:t>
            </a:r>
            <a:endParaRPr/>
          </a:p>
        </p:txBody>
      </p:sp>
      <p:sp>
        <p:nvSpPr>
          <p:cNvPr id="1251" name="Google Shape;1251;p31"/>
          <p:cNvSpPr txBox="1"/>
          <p:nvPr>
            <p:ph idx="2" type="title"/>
          </p:nvPr>
        </p:nvSpPr>
        <p:spPr>
          <a:xfrm>
            <a:off x="734018" y="1697800"/>
            <a:ext cx="953700" cy="80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01</a:t>
            </a:r>
            <a:endParaRPr/>
          </a:p>
        </p:txBody>
      </p:sp>
      <p:sp>
        <p:nvSpPr>
          <p:cNvPr id="1252" name="Google Shape;1252;p31"/>
          <p:cNvSpPr txBox="1"/>
          <p:nvPr>
            <p:ph idx="1" type="subTitle"/>
          </p:nvPr>
        </p:nvSpPr>
        <p:spPr>
          <a:xfrm>
            <a:off x="1694125" y="2225925"/>
            <a:ext cx="3071700" cy="4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Read the passage while taking notes. Summarize the plot and main ideas.</a:t>
            </a:r>
            <a:endParaRPr/>
          </a:p>
        </p:txBody>
      </p:sp>
      <p:sp>
        <p:nvSpPr>
          <p:cNvPr id="1253" name="Google Shape;1253;p31"/>
          <p:cNvSpPr txBox="1"/>
          <p:nvPr>
            <p:ph idx="3" type="title"/>
          </p:nvPr>
        </p:nvSpPr>
        <p:spPr>
          <a:xfrm>
            <a:off x="5724150" y="2458300"/>
            <a:ext cx="2458200" cy="713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1" lang="en">
                <a:solidFill>
                  <a:schemeClr val="accent3"/>
                </a:solidFill>
              </a:rPr>
              <a:t>READ THE QUESTIONS AND ANSWER CHOICES</a:t>
            </a:r>
            <a:endParaRPr/>
          </a:p>
        </p:txBody>
      </p:sp>
      <p:sp>
        <p:nvSpPr>
          <p:cNvPr id="1254" name="Google Shape;1254;p31"/>
          <p:cNvSpPr txBox="1"/>
          <p:nvPr>
            <p:ph idx="15"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GENERAL APPROACH FOR </a:t>
            </a:r>
            <a:r>
              <a:rPr b="1" lang="en">
                <a:solidFill>
                  <a:schemeClr val="accent3"/>
                </a:solidFill>
              </a:rPr>
              <a:t>READING COMPREHENSION PASSAGES</a:t>
            </a:r>
            <a:endParaRPr b="1">
              <a:solidFill>
                <a:schemeClr val="accent3"/>
              </a:solidFill>
            </a:endParaRPr>
          </a:p>
        </p:txBody>
      </p:sp>
      <p:sp>
        <p:nvSpPr>
          <p:cNvPr id="1255" name="Google Shape;1255;p31"/>
          <p:cNvSpPr txBox="1"/>
          <p:nvPr>
            <p:ph idx="4" type="title"/>
          </p:nvPr>
        </p:nvSpPr>
        <p:spPr>
          <a:xfrm>
            <a:off x="4762583" y="2411200"/>
            <a:ext cx="960000" cy="80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02</a:t>
            </a:r>
            <a:endParaRPr/>
          </a:p>
        </p:txBody>
      </p:sp>
      <p:sp>
        <p:nvSpPr>
          <p:cNvPr id="1256" name="Google Shape;1256;p31"/>
          <p:cNvSpPr txBox="1"/>
          <p:nvPr>
            <p:ph idx="7" type="title"/>
          </p:nvPr>
        </p:nvSpPr>
        <p:spPr>
          <a:xfrm>
            <a:off x="734025" y="3074900"/>
            <a:ext cx="953700" cy="807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
              <a:t>03</a:t>
            </a:r>
            <a:endParaRPr/>
          </a:p>
        </p:txBody>
      </p:sp>
      <p:pic>
        <p:nvPicPr>
          <p:cNvPr id="1257" name="Google Shape;1257;p31"/>
          <p:cNvPicPr preferRelativeResize="0"/>
          <p:nvPr/>
        </p:nvPicPr>
        <p:blipFill rotWithShape="1">
          <a:blip r:embed="rId3">
            <a:alphaModFix/>
          </a:blip>
          <a:srcRect b="18564" l="21938" r="21938" t="18565"/>
          <a:stretch/>
        </p:blipFill>
        <p:spPr>
          <a:xfrm rot="611685">
            <a:off x="7896625" y="3882099"/>
            <a:ext cx="1177549" cy="131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32"/>
          <p:cNvSpPr txBox="1"/>
          <p:nvPr>
            <p:ph idx="3" type="subTitle"/>
          </p:nvPr>
        </p:nvSpPr>
        <p:spPr>
          <a:xfrm>
            <a:off x="1290763" y="2921675"/>
            <a:ext cx="2907600" cy="94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An attitude such as sad, humorous, etc. that the author tries to convey using specific words. Try identifying the tone as you read the passage. If the author uses words such as “delightful”, “joy”, the tone is happy. If you see words such as “terror”, “dread”, the tone is fearful.</a:t>
            </a:r>
            <a:endParaRPr/>
          </a:p>
        </p:txBody>
      </p:sp>
      <p:sp>
        <p:nvSpPr>
          <p:cNvPr id="1263" name="Google Shape;1263;p32"/>
          <p:cNvSpPr txBox="1"/>
          <p:nvPr>
            <p:ph idx="1" type="subTitle"/>
          </p:nvPr>
        </p:nvSpPr>
        <p:spPr>
          <a:xfrm>
            <a:off x="1290763" y="2410875"/>
            <a:ext cx="2907600" cy="50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TONE</a:t>
            </a:r>
            <a:endParaRPr/>
          </a:p>
        </p:txBody>
      </p:sp>
      <p:sp>
        <p:nvSpPr>
          <p:cNvPr id="1264" name="Google Shape;1264;p32"/>
          <p:cNvSpPr txBox="1"/>
          <p:nvPr>
            <p:ph idx="2" type="subTitle"/>
          </p:nvPr>
        </p:nvSpPr>
        <p:spPr>
          <a:xfrm>
            <a:off x="4945638" y="2410875"/>
            <a:ext cx="2907600" cy="507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THEME</a:t>
            </a:r>
            <a:endParaRPr/>
          </a:p>
        </p:txBody>
      </p:sp>
      <p:sp>
        <p:nvSpPr>
          <p:cNvPr id="1265" name="Google Shape;1265;p32"/>
          <p:cNvSpPr txBox="1"/>
          <p:nvPr>
            <p:ph idx="4" type="subTitle"/>
          </p:nvPr>
        </p:nvSpPr>
        <p:spPr>
          <a:xfrm>
            <a:off x="4945638" y="2921675"/>
            <a:ext cx="2907600" cy="94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The overall idea, moral, or lesson. Think, “What does the author want me to know after reading the passage?” For example, </a:t>
            </a:r>
            <a:r>
              <a:rPr i="1" lang="en"/>
              <a:t>Macbeth</a:t>
            </a:r>
            <a:r>
              <a:rPr lang="en"/>
              <a:t> contain themes such as “the dangers of unchecked ambitions” and “the difference between appearance and reality”.</a:t>
            </a:r>
            <a:endParaRPr/>
          </a:p>
        </p:txBody>
      </p:sp>
      <p:sp>
        <p:nvSpPr>
          <p:cNvPr id="1266" name="Google Shape;1266;p32"/>
          <p:cNvSpPr txBox="1"/>
          <p:nvPr>
            <p:ph type="title"/>
          </p:nvPr>
        </p:nvSpPr>
        <p:spPr>
          <a:xfrm>
            <a:off x="720000" y="5212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TWO IMPORTANT ELEMENTS IN FICTIONAL TEXTS</a:t>
            </a:r>
            <a:endParaRPr b="1">
              <a:solidFill>
                <a:schemeClr val="accent3"/>
              </a:solidFill>
            </a:endParaRPr>
          </a:p>
        </p:txBody>
      </p:sp>
      <p:grpSp>
        <p:nvGrpSpPr>
          <p:cNvPr id="1267" name="Google Shape;1267;p32"/>
          <p:cNvGrpSpPr/>
          <p:nvPr/>
        </p:nvGrpSpPr>
        <p:grpSpPr>
          <a:xfrm>
            <a:off x="2567500" y="1900395"/>
            <a:ext cx="354145" cy="351869"/>
            <a:chOff x="3514900" y="1489020"/>
            <a:chExt cx="354145" cy="351869"/>
          </a:xfrm>
        </p:grpSpPr>
        <p:sp>
          <p:nvSpPr>
            <p:cNvPr id="1268" name="Google Shape;1268;p32"/>
            <p:cNvSpPr/>
            <p:nvPr/>
          </p:nvSpPr>
          <p:spPr>
            <a:xfrm>
              <a:off x="3514900" y="1489020"/>
              <a:ext cx="354145" cy="351869"/>
            </a:xfrm>
            <a:custGeom>
              <a:rect b="b" l="l" r="r" t="t"/>
              <a:pathLst>
                <a:path extrusionOk="0" h="23501" w="23653">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32"/>
            <p:cNvSpPr/>
            <p:nvPr/>
          </p:nvSpPr>
          <p:spPr>
            <a:xfrm>
              <a:off x="3619094" y="1759498"/>
              <a:ext cx="24570" cy="24884"/>
            </a:xfrm>
            <a:custGeom>
              <a:rect b="b" l="l" r="r" t="t"/>
              <a:pathLst>
                <a:path extrusionOk="0" h="1662" w="1641">
                  <a:moveTo>
                    <a:pt x="526" y="1"/>
                  </a:moveTo>
                  <a:lnTo>
                    <a:pt x="1" y="548"/>
                  </a:lnTo>
                  <a:lnTo>
                    <a:pt x="1115" y="1662"/>
                  </a:lnTo>
                  <a:lnTo>
                    <a:pt x="1640" y="1136"/>
                  </a:lnTo>
                  <a:lnTo>
                    <a:pt x="52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32"/>
            <p:cNvSpPr/>
            <p:nvPr/>
          </p:nvSpPr>
          <p:spPr>
            <a:xfrm>
              <a:off x="3623181" y="1722052"/>
              <a:ext cx="41249" cy="41249"/>
            </a:xfrm>
            <a:custGeom>
              <a:rect b="b" l="l" r="r" t="t"/>
              <a:pathLst>
                <a:path extrusionOk="0" h="2755" w="2755">
                  <a:moveTo>
                    <a:pt x="526" y="0"/>
                  </a:moveTo>
                  <a:lnTo>
                    <a:pt x="1" y="526"/>
                  </a:lnTo>
                  <a:lnTo>
                    <a:pt x="2229" y="2754"/>
                  </a:lnTo>
                  <a:lnTo>
                    <a:pt x="2755" y="2229"/>
                  </a:lnTo>
                  <a:lnTo>
                    <a:pt x="52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32"/>
            <p:cNvSpPr/>
            <p:nvPr/>
          </p:nvSpPr>
          <p:spPr>
            <a:xfrm>
              <a:off x="3560536" y="1784682"/>
              <a:ext cx="41264" cy="41579"/>
            </a:xfrm>
            <a:custGeom>
              <a:rect b="b" l="l" r="r" t="t"/>
              <a:pathLst>
                <a:path extrusionOk="0" h="2777" w="2756">
                  <a:moveTo>
                    <a:pt x="527" y="1"/>
                  </a:moveTo>
                  <a:lnTo>
                    <a:pt x="1" y="548"/>
                  </a:lnTo>
                  <a:lnTo>
                    <a:pt x="2230" y="2776"/>
                  </a:lnTo>
                  <a:lnTo>
                    <a:pt x="2755" y="2251"/>
                  </a:lnTo>
                  <a:lnTo>
                    <a:pt x="52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32"/>
            <p:cNvSpPr/>
            <p:nvPr/>
          </p:nvSpPr>
          <p:spPr>
            <a:xfrm>
              <a:off x="3660957" y="1717635"/>
              <a:ext cx="24570" cy="24884"/>
            </a:xfrm>
            <a:custGeom>
              <a:rect b="b" l="l" r="r" t="t"/>
              <a:pathLst>
                <a:path extrusionOk="0" h="1662" w="1641">
                  <a:moveTo>
                    <a:pt x="526" y="1"/>
                  </a:moveTo>
                  <a:lnTo>
                    <a:pt x="1" y="547"/>
                  </a:lnTo>
                  <a:lnTo>
                    <a:pt x="1115" y="1662"/>
                  </a:lnTo>
                  <a:lnTo>
                    <a:pt x="1641" y="1136"/>
                  </a:lnTo>
                  <a:lnTo>
                    <a:pt x="52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32"/>
            <p:cNvSpPr/>
            <p:nvPr/>
          </p:nvSpPr>
          <p:spPr>
            <a:xfrm>
              <a:off x="3681739" y="1696868"/>
              <a:ext cx="24570" cy="24555"/>
            </a:xfrm>
            <a:custGeom>
              <a:rect b="b" l="l" r="r" t="t"/>
              <a:pathLst>
                <a:path extrusionOk="0" h="1640" w="1641">
                  <a:moveTo>
                    <a:pt x="526" y="0"/>
                  </a:moveTo>
                  <a:lnTo>
                    <a:pt x="0" y="526"/>
                  </a:lnTo>
                  <a:lnTo>
                    <a:pt x="1115" y="1640"/>
                  </a:lnTo>
                  <a:lnTo>
                    <a:pt x="1640" y="1114"/>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32"/>
            <p:cNvSpPr/>
            <p:nvPr/>
          </p:nvSpPr>
          <p:spPr>
            <a:xfrm>
              <a:off x="3686141" y="1659092"/>
              <a:ext cx="41249" cy="41564"/>
            </a:xfrm>
            <a:custGeom>
              <a:rect b="b" l="l" r="r" t="t"/>
              <a:pathLst>
                <a:path extrusionOk="0" h="2776" w="2755">
                  <a:moveTo>
                    <a:pt x="526" y="0"/>
                  </a:moveTo>
                  <a:lnTo>
                    <a:pt x="1" y="547"/>
                  </a:lnTo>
                  <a:lnTo>
                    <a:pt x="2229" y="2775"/>
                  </a:lnTo>
                  <a:lnTo>
                    <a:pt x="2755" y="2250"/>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32"/>
            <p:cNvSpPr/>
            <p:nvPr/>
          </p:nvSpPr>
          <p:spPr>
            <a:xfrm>
              <a:off x="3723602" y="1654990"/>
              <a:ext cx="24884" cy="24570"/>
            </a:xfrm>
            <a:custGeom>
              <a:rect b="b" l="l" r="r" t="t"/>
              <a:pathLst>
                <a:path extrusionOk="0" h="1641" w="1662">
                  <a:moveTo>
                    <a:pt x="526" y="1"/>
                  </a:moveTo>
                  <a:lnTo>
                    <a:pt x="1" y="526"/>
                  </a:lnTo>
                  <a:lnTo>
                    <a:pt x="1115" y="1641"/>
                  </a:lnTo>
                  <a:lnTo>
                    <a:pt x="1662" y="1115"/>
                  </a:lnTo>
                  <a:lnTo>
                    <a:pt x="526" y="1"/>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32"/>
            <p:cNvSpPr/>
            <p:nvPr/>
          </p:nvSpPr>
          <p:spPr>
            <a:xfrm>
              <a:off x="3744698" y="1633909"/>
              <a:ext cx="24570" cy="24884"/>
            </a:xfrm>
            <a:custGeom>
              <a:rect b="b" l="l" r="r" t="t"/>
              <a:pathLst>
                <a:path extrusionOk="0" h="1662" w="1641">
                  <a:moveTo>
                    <a:pt x="526" y="0"/>
                  </a:moveTo>
                  <a:lnTo>
                    <a:pt x="0" y="547"/>
                  </a:lnTo>
                  <a:lnTo>
                    <a:pt x="1115" y="1661"/>
                  </a:lnTo>
                  <a:lnTo>
                    <a:pt x="1640" y="1115"/>
                  </a:lnTo>
                  <a:lnTo>
                    <a:pt x="52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32"/>
            <p:cNvSpPr/>
            <p:nvPr/>
          </p:nvSpPr>
          <p:spPr>
            <a:xfrm>
              <a:off x="3748786" y="1596447"/>
              <a:ext cx="41564" cy="41249"/>
            </a:xfrm>
            <a:custGeom>
              <a:rect b="b" l="l" r="r" t="t"/>
              <a:pathLst>
                <a:path extrusionOk="0" h="2755" w="2776">
                  <a:moveTo>
                    <a:pt x="526" y="0"/>
                  </a:moveTo>
                  <a:lnTo>
                    <a:pt x="1" y="526"/>
                  </a:lnTo>
                  <a:lnTo>
                    <a:pt x="2229" y="2755"/>
                  </a:lnTo>
                  <a:lnTo>
                    <a:pt x="2776" y="2229"/>
                  </a:lnTo>
                  <a:lnTo>
                    <a:pt x="52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32"/>
            <p:cNvSpPr/>
            <p:nvPr/>
          </p:nvSpPr>
          <p:spPr>
            <a:xfrm>
              <a:off x="3786561" y="1592030"/>
              <a:ext cx="24570" cy="24884"/>
            </a:xfrm>
            <a:custGeom>
              <a:rect b="b" l="l" r="r" t="t"/>
              <a:pathLst>
                <a:path extrusionOk="0" h="1662" w="1641">
                  <a:moveTo>
                    <a:pt x="526" y="1"/>
                  </a:moveTo>
                  <a:lnTo>
                    <a:pt x="0" y="548"/>
                  </a:lnTo>
                  <a:lnTo>
                    <a:pt x="1115" y="1662"/>
                  </a:lnTo>
                  <a:lnTo>
                    <a:pt x="1640" y="1136"/>
                  </a:lnTo>
                  <a:lnTo>
                    <a:pt x="52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32"/>
            <p:cNvSpPr/>
            <p:nvPr/>
          </p:nvSpPr>
          <p:spPr>
            <a:xfrm>
              <a:off x="3807343" y="1571264"/>
              <a:ext cx="24869" cy="24570"/>
            </a:xfrm>
            <a:custGeom>
              <a:rect b="b" l="l" r="r" t="t"/>
              <a:pathLst>
                <a:path extrusionOk="0" h="1641" w="1661">
                  <a:moveTo>
                    <a:pt x="526" y="0"/>
                  </a:moveTo>
                  <a:lnTo>
                    <a:pt x="0" y="526"/>
                  </a:lnTo>
                  <a:lnTo>
                    <a:pt x="1114" y="1640"/>
                  </a:lnTo>
                  <a:lnTo>
                    <a:pt x="1661" y="1115"/>
                  </a:lnTo>
                  <a:lnTo>
                    <a:pt x="52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32"/>
            <p:cNvSpPr/>
            <p:nvPr/>
          </p:nvSpPr>
          <p:spPr>
            <a:xfrm>
              <a:off x="3811745" y="1533488"/>
              <a:ext cx="41249" cy="41564"/>
            </a:xfrm>
            <a:custGeom>
              <a:rect b="b" l="l" r="r" t="t"/>
              <a:pathLst>
                <a:path extrusionOk="0" h="2776" w="2755">
                  <a:moveTo>
                    <a:pt x="526" y="0"/>
                  </a:moveTo>
                  <a:lnTo>
                    <a:pt x="0" y="526"/>
                  </a:lnTo>
                  <a:lnTo>
                    <a:pt x="2229" y="2776"/>
                  </a:lnTo>
                  <a:lnTo>
                    <a:pt x="2755" y="2229"/>
                  </a:lnTo>
                  <a:lnTo>
                    <a:pt x="52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32"/>
            <p:cNvSpPr/>
            <p:nvPr/>
          </p:nvSpPr>
          <p:spPr>
            <a:xfrm>
              <a:off x="3597998" y="1780594"/>
              <a:ext cx="24570" cy="24570"/>
            </a:xfrm>
            <a:custGeom>
              <a:rect b="b" l="l" r="r" t="t"/>
              <a:pathLst>
                <a:path extrusionOk="0" h="1641" w="1641">
                  <a:moveTo>
                    <a:pt x="526" y="1"/>
                  </a:moveTo>
                  <a:lnTo>
                    <a:pt x="1" y="526"/>
                  </a:lnTo>
                  <a:lnTo>
                    <a:pt x="1115" y="1640"/>
                  </a:lnTo>
                  <a:lnTo>
                    <a:pt x="1641" y="1115"/>
                  </a:lnTo>
                  <a:lnTo>
                    <a:pt x="52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32"/>
            <p:cNvSpPr/>
            <p:nvPr/>
          </p:nvSpPr>
          <p:spPr>
            <a:xfrm>
              <a:off x="3517416" y="1493826"/>
              <a:ext cx="316698" cy="313225"/>
            </a:xfrm>
            <a:custGeom>
              <a:rect b="b" l="l" r="r" t="t"/>
              <a:pathLst>
                <a:path extrusionOk="0" h="20920" w="21152">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32"/>
            <p:cNvSpPr/>
            <p:nvPr/>
          </p:nvSpPr>
          <p:spPr>
            <a:xfrm>
              <a:off x="3788133" y="1761399"/>
              <a:ext cx="73230" cy="72287"/>
            </a:xfrm>
            <a:custGeom>
              <a:rect b="b" l="l" r="r" t="t"/>
              <a:pathLst>
                <a:path extrusionOk="0" h="4828" w="4891">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32"/>
            <p:cNvSpPr/>
            <p:nvPr/>
          </p:nvSpPr>
          <p:spPr>
            <a:xfrm>
              <a:off x="3834728" y="1807979"/>
              <a:ext cx="26636" cy="25708"/>
            </a:xfrm>
            <a:custGeom>
              <a:rect b="b" l="l" r="r" t="t"/>
              <a:pathLst>
                <a:path extrusionOk="0" h="1717" w="1779">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32"/>
            <p:cNvSpPr/>
            <p:nvPr/>
          </p:nvSpPr>
          <p:spPr>
            <a:xfrm>
              <a:off x="3552047" y="1524984"/>
              <a:ext cx="68320" cy="68334"/>
            </a:xfrm>
            <a:custGeom>
              <a:rect b="b" l="l" r="r" t="t"/>
              <a:pathLst>
                <a:path extrusionOk="0" h="4564" w="4563">
                  <a:moveTo>
                    <a:pt x="3049" y="1"/>
                  </a:moveTo>
                  <a:lnTo>
                    <a:pt x="0" y="3070"/>
                  </a:lnTo>
                  <a:lnTo>
                    <a:pt x="1493" y="4563"/>
                  </a:lnTo>
                  <a:lnTo>
                    <a:pt x="4563" y="1494"/>
                  </a:lnTo>
                  <a:lnTo>
                    <a:pt x="304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32"/>
            <p:cNvSpPr/>
            <p:nvPr/>
          </p:nvSpPr>
          <p:spPr>
            <a:xfrm>
              <a:off x="3593281" y="1566218"/>
              <a:ext cx="221623" cy="221952"/>
            </a:xfrm>
            <a:custGeom>
              <a:rect b="b" l="l" r="r" t="t"/>
              <a:pathLst>
                <a:path extrusionOk="0" h="14824" w="14802">
                  <a:moveTo>
                    <a:pt x="526" y="1"/>
                  </a:moveTo>
                  <a:lnTo>
                    <a:pt x="1" y="548"/>
                  </a:lnTo>
                  <a:lnTo>
                    <a:pt x="14276" y="14823"/>
                  </a:lnTo>
                  <a:lnTo>
                    <a:pt x="14802" y="14298"/>
                  </a:lnTo>
                  <a:lnTo>
                    <a:pt x="52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7" name="Google Shape;1287;p32"/>
          <p:cNvGrpSpPr/>
          <p:nvPr/>
        </p:nvGrpSpPr>
        <p:grpSpPr>
          <a:xfrm>
            <a:off x="6214356" y="1952130"/>
            <a:ext cx="370196" cy="300153"/>
            <a:chOff x="3952456" y="1524280"/>
            <a:chExt cx="370196" cy="300153"/>
          </a:xfrm>
        </p:grpSpPr>
        <p:sp>
          <p:nvSpPr>
            <p:cNvPr id="1288" name="Google Shape;1288;p32"/>
            <p:cNvSpPr/>
            <p:nvPr/>
          </p:nvSpPr>
          <p:spPr>
            <a:xfrm>
              <a:off x="3952456" y="1550482"/>
              <a:ext cx="370195" cy="248064"/>
            </a:xfrm>
            <a:custGeom>
              <a:rect b="b" l="l" r="r" t="t"/>
              <a:pathLst>
                <a:path extrusionOk="0" h="16568" w="24725">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32"/>
            <p:cNvSpPr/>
            <p:nvPr/>
          </p:nvSpPr>
          <p:spPr>
            <a:xfrm>
              <a:off x="3977955" y="1550482"/>
              <a:ext cx="344697" cy="226669"/>
            </a:xfrm>
            <a:custGeom>
              <a:rect b="b" l="l" r="r" t="t"/>
              <a:pathLst>
                <a:path extrusionOk="0" h="15139" w="23022">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32"/>
            <p:cNvSpPr/>
            <p:nvPr/>
          </p:nvSpPr>
          <p:spPr>
            <a:xfrm>
              <a:off x="3990232" y="1524280"/>
              <a:ext cx="294644" cy="251613"/>
            </a:xfrm>
            <a:custGeom>
              <a:rect b="b" l="l" r="r" t="t"/>
              <a:pathLst>
                <a:path extrusionOk="0" h="16805" w="19679">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32"/>
            <p:cNvSpPr/>
            <p:nvPr/>
          </p:nvSpPr>
          <p:spPr>
            <a:xfrm>
              <a:off x="4003138" y="1524430"/>
              <a:ext cx="281738" cy="230367"/>
            </a:xfrm>
            <a:custGeom>
              <a:rect b="b" l="l" r="r" t="t"/>
              <a:pathLst>
                <a:path extrusionOk="0" h="15386" w="18817">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32"/>
            <p:cNvSpPr/>
            <p:nvPr/>
          </p:nvSpPr>
          <p:spPr>
            <a:xfrm>
              <a:off x="4137547" y="1524280"/>
              <a:ext cx="147329" cy="230517"/>
            </a:xfrm>
            <a:custGeom>
              <a:rect b="b" l="l" r="r" t="t"/>
              <a:pathLst>
                <a:path extrusionOk="0" h="15396" w="984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32"/>
            <p:cNvSpPr/>
            <p:nvPr/>
          </p:nvSpPr>
          <p:spPr>
            <a:xfrm>
              <a:off x="4137547" y="1766430"/>
              <a:ext cx="25828" cy="58003"/>
            </a:xfrm>
            <a:custGeom>
              <a:rect b="b" l="l" r="r" t="t"/>
              <a:pathLst>
                <a:path extrusionOk="0" h="3874" w="1725">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33"/>
          <p:cNvSpPr txBox="1"/>
          <p:nvPr>
            <p:ph type="title"/>
          </p:nvPr>
        </p:nvSpPr>
        <p:spPr>
          <a:xfrm>
            <a:off x="1673150" y="2150850"/>
            <a:ext cx="57987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TYPES OF</a:t>
            </a:r>
            <a:r>
              <a:rPr b="1" lang="en">
                <a:solidFill>
                  <a:schemeClr val="accent3"/>
                </a:solidFill>
              </a:rPr>
              <a:t> QUESTIONS</a:t>
            </a:r>
            <a:endParaRPr/>
          </a:p>
        </p:txBody>
      </p:sp>
      <p:sp>
        <p:nvSpPr>
          <p:cNvPr id="1299" name="Google Shape;1299;p33"/>
          <p:cNvSpPr txBox="1"/>
          <p:nvPr>
            <p:ph idx="1" type="subTitle"/>
          </p:nvPr>
        </p:nvSpPr>
        <p:spPr>
          <a:xfrm>
            <a:off x="2392388" y="2992650"/>
            <a:ext cx="4360200" cy="42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1800"/>
              <a:t>you’ll encounter for this text type</a:t>
            </a:r>
            <a:endParaRPr sz="1800"/>
          </a:p>
        </p:txBody>
      </p:sp>
      <p:pic>
        <p:nvPicPr>
          <p:cNvPr id="1300" name="Google Shape;1300;p33"/>
          <p:cNvPicPr preferRelativeResize="0"/>
          <p:nvPr/>
        </p:nvPicPr>
        <p:blipFill rotWithShape="1">
          <a:blip r:embed="rId3">
            <a:alphaModFix/>
          </a:blip>
          <a:srcRect b="0" l="0" r="0" t="0"/>
          <a:stretch/>
        </p:blipFill>
        <p:spPr>
          <a:xfrm>
            <a:off x="7038233" y="777125"/>
            <a:ext cx="1668654" cy="1668659"/>
          </a:xfrm>
          <a:prstGeom prst="rect">
            <a:avLst/>
          </a:prstGeom>
          <a:noFill/>
          <a:ln>
            <a:noFill/>
          </a:ln>
        </p:spPr>
      </p:pic>
      <p:pic>
        <p:nvPicPr>
          <p:cNvPr id="1301" name="Google Shape;1301;p33"/>
          <p:cNvPicPr preferRelativeResize="0"/>
          <p:nvPr/>
        </p:nvPicPr>
        <p:blipFill rotWithShape="1">
          <a:blip r:embed="rId4">
            <a:alphaModFix/>
          </a:blip>
          <a:srcRect b="9787" l="0" r="0" t="9787"/>
          <a:stretch/>
        </p:blipFill>
        <p:spPr>
          <a:xfrm>
            <a:off x="372900" y="3131424"/>
            <a:ext cx="2231475" cy="1793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34"/>
          <p:cNvSpPr txBox="1"/>
          <p:nvPr>
            <p:ph type="title"/>
          </p:nvPr>
        </p:nvSpPr>
        <p:spPr>
          <a:xfrm>
            <a:off x="715100" y="562650"/>
            <a:ext cx="7708800" cy="121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a:t>1. </a:t>
            </a:r>
            <a:r>
              <a:rPr b="1" lang="en">
                <a:solidFill>
                  <a:schemeClr val="accent3"/>
                </a:solidFill>
              </a:rPr>
              <a:t>FUNCTION</a:t>
            </a:r>
            <a:endParaRPr b="1">
              <a:solidFill>
                <a:schemeClr val="accent3"/>
              </a:solidFill>
            </a:endParaRPr>
          </a:p>
        </p:txBody>
      </p:sp>
      <p:sp>
        <p:nvSpPr>
          <p:cNvPr id="1307" name="Google Shape;1307;p34"/>
          <p:cNvSpPr txBox="1"/>
          <p:nvPr>
            <p:ph idx="1" type="body"/>
          </p:nvPr>
        </p:nvSpPr>
        <p:spPr>
          <a:xfrm>
            <a:off x="715100" y="1621350"/>
            <a:ext cx="7708800" cy="257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2000">
                <a:solidFill>
                  <a:schemeClr val="dk1"/>
                </a:solidFill>
              </a:rPr>
              <a:t>This question asks you to consider why or how the author uses a certain phrase, opinion, example, or paragraph. Think about the author’s intention (this has to do with the tone + theme they want to convey) and context. Take note of transition words, and read around the cited text for context.</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pic>
        <p:nvPicPr>
          <p:cNvPr id="1312" name="Google Shape;1312;p35"/>
          <p:cNvPicPr preferRelativeResize="0"/>
          <p:nvPr/>
        </p:nvPicPr>
        <p:blipFill rotWithShape="1">
          <a:blip r:embed="rId3">
            <a:alphaModFix/>
          </a:blip>
          <a:srcRect b="0" l="0" r="0" t="0"/>
          <a:stretch/>
        </p:blipFill>
        <p:spPr>
          <a:xfrm>
            <a:off x="789899" y="1578000"/>
            <a:ext cx="7385413" cy="2349899"/>
          </a:xfrm>
          <a:prstGeom prst="rect">
            <a:avLst/>
          </a:prstGeom>
          <a:noFill/>
          <a:ln>
            <a:noFill/>
          </a:ln>
        </p:spPr>
      </p:pic>
      <p:sp>
        <p:nvSpPr>
          <p:cNvPr id="1313" name="Google Shape;1313;p35"/>
          <p:cNvSpPr txBox="1"/>
          <p:nvPr>
            <p:ph type="title"/>
          </p:nvPr>
        </p:nvSpPr>
        <p:spPr>
          <a:xfrm>
            <a:off x="717600" y="674500"/>
            <a:ext cx="7708800" cy="61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a:t>Example of a </a:t>
            </a:r>
            <a:r>
              <a:rPr b="1" lang="en">
                <a:solidFill>
                  <a:schemeClr val="accent3"/>
                </a:solidFill>
              </a:rPr>
              <a:t>Function </a:t>
            </a:r>
            <a:r>
              <a:rPr lang="en"/>
              <a:t>Question</a:t>
            </a:r>
            <a:endParaRPr b="1">
              <a:solidFill>
                <a:schemeClr val="accent3"/>
              </a:solidFill>
            </a:endParaRPr>
          </a:p>
        </p:txBody>
      </p:sp>
      <p:sp>
        <p:nvSpPr>
          <p:cNvPr id="1314" name="Google Shape;1314;p35"/>
          <p:cNvSpPr txBox="1"/>
          <p:nvPr/>
        </p:nvSpPr>
        <p:spPr>
          <a:xfrm>
            <a:off x="1086300" y="3831425"/>
            <a:ext cx="73377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ellota Text"/>
                <a:ea typeface="Bellota Text"/>
                <a:cs typeface="Bellota Text"/>
                <a:sym typeface="Bellota Text"/>
              </a:rPr>
              <a:t>&gt; For larger portions of the text (like here where they ask you about multiple paragraphs), skim the paragraphs and think about how they relate to each other. </a:t>
            </a:r>
            <a:endParaRPr b="0" i="0" sz="1400" u="none" cap="none" strike="noStrike">
              <a:solidFill>
                <a:srgbClr val="000000"/>
              </a:solidFill>
              <a:latin typeface="Bellota Text"/>
              <a:ea typeface="Bellota Text"/>
              <a:cs typeface="Bellota Text"/>
              <a:sym typeface="Bellota Text"/>
            </a:endParaRPr>
          </a:p>
          <a:p>
            <a:pPr indent="0" lvl="0" marL="45720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ellota Text"/>
                <a:ea typeface="Bellota Text"/>
                <a:cs typeface="Bellota Text"/>
                <a:sym typeface="Bellota Text"/>
              </a:rPr>
              <a:t>(Don’t get too caught up on details when the question asks for such a broad portion of the text.)</a:t>
            </a:r>
            <a:endParaRPr b="0" i="0" sz="1400" u="none" cap="none" strike="noStrike">
              <a:solidFill>
                <a:srgbClr val="000000"/>
              </a:solidFill>
              <a:latin typeface="Bellota Text"/>
              <a:ea typeface="Bellota Text"/>
              <a:cs typeface="Bellota Text"/>
              <a:sym typeface="Bellota Tex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36"/>
          <p:cNvSpPr txBox="1"/>
          <p:nvPr>
            <p:ph type="title"/>
          </p:nvPr>
        </p:nvSpPr>
        <p:spPr>
          <a:xfrm>
            <a:off x="715100" y="562650"/>
            <a:ext cx="7708800" cy="121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a:t>2. </a:t>
            </a:r>
            <a:r>
              <a:rPr b="1" lang="en">
                <a:solidFill>
                  <a:schemeClr val="accent3"/>
                </a:solidFill>
              </a:rPr>
              <a:t>MAIN IDEA</a:t>
            </a:r>
            <a:endParaRPr b="1">
              <a:solidFill>
                <a:schemeClr val="accent3"/>
              </a:solidFill>
            </a:endParaRPr>
          </a:p>
        </p:txBody>
      </p:sp>
      <p:sp>
        <p:nvSpPr>
          <p:cNvPr id="1320" name="Google Shape;1320;p36"/>
          <p:cNvSpPr txBox="1"/>
          <p:nvPr>
            <p:ph idx="1" type="body"/>
          </p:nvPr>
        </p:nvSpPr>
        <p:spPr>
          <a:xfrm>
            <a:off x="715100" y="1621350"/>
            <a:ext cx="7708800" cy="257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2000">
                <a:solidFill>
                  <a:schemeClr val="dk1"/>
                </a:solidFill>
              </a:rPr>
              <a:t>This question asks about the theme or central idea of the passage. Take notes during the active reading to help you identify the main ideas.</a:t>
            </a:r>
            <a:endParaRPr sz="2000">
              <a:solidFill>
                <a:schemeClr val="dk1"/>
              </a:solidFill>
            </a:endParaRPr>
          </a:p>
          <a:p>
            <a:pPr indent="0" lvl="0" marL="0" rtl="0" algn="l">
              <a:lnSpc>
                <a:spcPct val="115000"/>
              </a:lnSpc>
              <a:spcBef>
                <a:spcPts val="0"/>
              </a:spcBef>
              <a:spcAft>
                <a:spcPts val="0"/>
              </a:spcAft>
              <a:buSzPts val="1400"/>
              <a:buNone/>
            </a:pPr>
            <a:r>
              <a:rPr lang="en" sz="2000">
                <a:solidFill>
                  <a:schemeClr val="dk1"/>
                </a:solidFill>
              </a:rPr>
              <a:t>Common traps:</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Too narrow: The answer choice covers some ideas that were discussed, but not all of them.</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lang="en" sz="2000">
                <a:solidFill>
                  <a:schemeClr val="dk1"/>
                </a:solidFill>
              </a:rPr>
              <a:t>Too broad: The answer choice may cover some or all ideas in the passage, but also covers those that are not mentioned.</a:t>
            </a:r>
            <a:endParaRPr sz="2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pic>
        <p:nvPicPr>
          <p:cNvPr id="1325" name="Google Shape;1325;p37"/>
          <p:cNvPicPr preferRelativeResize="0"/>
          <p:nvPr/>
        </p:nvPicPr>
        <p:blipFill rotWithShape="1">
          <a:blip r:embed="rId3">
            <a:alphaModFix/>
          </a:blip>
          <a:srcRect b="0" l="0" r="0" t="0"/>
          <a:stretch/>
        </p:blipFill>
        <p:spPr>
          <a:xfrm>
            <a:off x="852875" y="1361150"/>
            <a:ext cx="7438251" cy="2116650"/>
          </a:xfrm>
          <a:prstGeom prst="rect">
            <a:avLst/>
          </a:prstGeom>
          <a:noFill/>
          <a:ln>
            <a:noFill/>
          </a:ln>
        </p:spPr>
      </p:pic>
      <p:sp>
        <p:nvSpPr>
          <p:cNvPr id="1326" name="Google Shape;1326;p37"/>
          <p:cNvSpPr txBox="1"/>
          <p:nvPr>
            <p:ph type="title"/>
          </p:nvPr>
        </p:nvSpPr>
        <p:spPr>
          <a:xfrm>
            <a:off x="717600" y="674500"/>
            <a:ext cx="7708800" cy="61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a:t>Example of a </a:t>
            </a:r>
            <a:r>
              <a:rPr b="1" lang="en">
                <a:solidFill>
                  <a:schemeClr val="accent3"/>
                </a:solidFill>
              </a:rPr>
              <a:t>Main Idea </a:t>
            </a:r>
            <a:r>
              <a:rPr lang="en"/>
              <a:t>Question</a:t>
            </a:r>
            <a:endParaRPr b="1">
              <a:solidFill>
                <a:schemeClr val="accent3"/>
              </a:solidFill>
            </a:endParaRPr>
          </a:p>
        </p:txBody>
      </p:sp>
      <p:sp>
        <p:nvSpPr>
          <p:cNvPr id="1327" name="Google Shape;1327;p37"/>
          <p:cNvSpPr txBox="1"/>
          <p:nvPr/>
        </p:nvSpPr>
        <p:spPr>
          <a:xfrm>
            <a:off x="1104625" y="3477800"/>
            <a:ext cx="71865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ellota Text"/>
                <a:ea typeface="Bellota Text"/>
                <a:cs typeface="Bellota Text"/>
                <a:sym typeface="Bellota Text"/>
              </a:rPr>
              <a:t>&gt; Direct “What is the main idea of the text” questions are uncommon in fictional passages. </a:t>
            </a:r>
            <a:endParaRPr b="0" i="0" sz="1400" u="none" cap="none" strike="noStrike">
              <a:solidFill>
                <a:srgbClr val="000000"/>
              </a:solidFill>
              <a:latin typeface="Bellota Text"/>
              <a:ea typeface="Bellota Text"/>
              <a:cs typeface="Bellota Text"/>
              <a:sym typeface="Bellota Tex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ellota Text"/>
              <a:ea typeface="Bellota Text"/>
              <a:cs typeface="Bellota Text"/>
              <a:sym typeface="Bellota Text"/>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Bellota Text"/>
                <a:ea typeface="Bellota Text"/>
                <a:cs typeface="Bellota Text"/>
                <a:sym typeface="Bellota Text"/>
              </a:rPr>
              <a:t>&gt; Most of the time, they exist in combination with a </a:t>
            </a:r>
            <a:r>
              <a:rPr b="0" i="1" lang="en" sz="1400" u="none" cap="none" strike="noStrike">
                <a:solidFill>
                  <a:srgbClr val="000000"/>
                </a:solidFill>
                <a:latin typeface="Bellota Text"/>
                <a:ea typeface="Bellota Text"/>
                <a:cs typeface="Bellota Text"/>
                <a:sym typeface="Bellota Text"/>
              </a:rPr>
              <a:t>function</a:t>
            </a:r>
            <a:r>
              <a:rPr b="0" i="0" lang="en" sz="1400" u="none" cap="none" strike="noStrike">
                <a:solidFill>
                  <a:srgbClr val="000000"/>
                </a:solidFill>
                <a:latin typeface="Bellota Text"/>
                <a:ea typeface="Bellota Text"/>
                <a:cs typeface="Bellota Text"/>
                <a:sym typeface="Bellota Text"/>
              </a:rPr>
              <a:t> question where you have to analyze the impact of a certain portion of the text on the central idea. But in these questions, </a:t>
            </a:r>
            <a:r>
              <a:rPr b="1" i="0" lang="en" sz="1400" u="none" cap="none" strike="noStrike">
                <a:solidFill>
                  <a:srgbClr val="000000"/>
                </a:solidFill>
                <a:latin typeface="Bellota Text"/>
                <a:ea typeface="Bellota Text"/>
                <a:cs typeface="Bellota Text"/>
                <a:sym typeface="Bellota Text"/>
              </a:rPr>
              <a:t>you must still identify the the main idea first.</a:t>
            </a:r>
            <a:endParaRPr b="1" i="0" sz="1400" u="none" cap="none" strike="noStrike">
              <a:solidFill>
                <a:srgbClr val="000000"/>
              </a:solidFill>
              <a:latin typeface="Bellota Text"/>
              <a:ea typeface="Bellota Text"/>
              <a:cs typeface="Bellota Text"/>
              <a:sym typeface="Bellota Tex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Bellota Text"/>
              <a:ea typeface="Bellota Text"/>
              <a:cs typeface="Bellota Text"/>
              <a:sym typeface="Bellota Tex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38"/>
          <p:cNvSpPr txBox="1"/>
          <p:nvPr>
            <p:ph type="title"/>
          </p:nvPr>
        </p:nvSpPr>
        <p:spPr>
          <a:xfrm>
            <a:off x="715100" y="562650"/>
            <a:ext cx="7708800" cy="121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a:t>3. </a:t>
            </a:r>
            <a:r>
              <a:rPr b="1" lang="en">
                <a:solidFill>
                  <a:schemeClr val="accent3"/>
                </a:solidFill>
              </a:rPr>
              <a:t>DETAIL</a:t>
            </a:r>
            <a:endParaRPr b="1">
              <a:solidFill>
                <a:schemeClr val="accent3"/>
              </a:solidFill>
            </a:endParaRPr>
          </a:p>
        </p:txBody>
      </p:sp>
      <p:sp>
        <p:nvSpPr>
          <p:cNvPr id="1333" name="Google Shape;1333;p38"/>
          <p:cNvSpPr txBox="1"/>
          <p:nvPr>
            <p:ph idx="1" type="body"/>
          </p:nvPr>
        </p:nvSpPr>
        <p:spPr>
          <a:xfrm>
            <a:off x="715100" y="1621350"/>
            <a:ext cx="7708800" cy="257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2000">
                <a:solidFill>
                  <a:schemeClr val="dk1"/>
                </a:solidFill>
              </a:rPr>
              <a:t>This question asks about a specific information from the passage, such as a word, phrase, or idea. Use paragraph references to find the relevant section (“In paragraph 3…”). Use evidence from the passage to answer the question. Whatever the question is asking, the paragraph must provide the details. Also read the sentence before and after the evidence for context. </a:t>
            </a:r>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rammar Subject for Elementary - 4th Grade: Ordering Adjectives by Slidesgo">
  <a:themeElements>
    <a:clrScheme name="Simple Light">
      <a:dk1>
        <a:srgbClr val="191919"/>
      </a:dk1>
      <a:lt1>
        <a:srgbClr val="FFFFFF"/>
      </a:lt1>
      <a:dk2>
        <a:srgbClr val="EB9B2E"/>
      </a:dk2>
      <a:lt2>
        <a:srgbClr val="FCB5A8"/>
      </a:lt2>
      <a:accent1>
        <a:srgbClr val="FD9889"/>
      </a:accent1>
      <a:accent2>
        <a:srgbClr val="A0E5EF"/>
      </a:accent2>
      <a:accent3>
        <a:srgbClr val="4FBED2"/>
      </a:accent3>
      <a:accent4>
        <a:srgbClr val="D67634"/>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